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notesSlides/notesSlide8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saveSubsetFonts="1" autoCompressPictures="0">
  <p:sldMasterIdLst>
    <p:sldMasterId id="2147483658" r:id="rId1"/>
  </p:sldMasterIdLst>
  <p:notesMasterIdLst>
    <p:notesMasterId r:id="rId10"/>
  </p:notesMasterIdLst>
  <p:sldIdLst>
    <p:sldId id="256" r:id="rId2"/>
    <p:sldId id="261" r:id="rId3"/>
    <p:sldId id="263" r:id="rId4"/>
    <p:sldId id="257" r:id="rId5"/>
    <p:sldId id="260" r:id="rId6"/>
    <p:sldId id="279" r:id="rId7"/>
    <p:sldId id="264" r:id="rId8"/>
    <p:sldId id="283" r:id="rId9"/>
  </p:sldIdLst>
  <p:sldSz cx="9144000" cy="6858000" type="screen4x3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85EFBC64-3695-4C36-965C-067C9747DC75}">
  <a:tblStyle styleId="{85EFBC64-3695-4C36-965C-067C9747DC75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  <a:tblStyle styleId="{775DCB02-9BB8-47FD-8907-85C794F793BA}" styleName="Стиль из темы 1 - акцент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0" d="100"/>
          <a:sy n="70" d="100"/>
        </p:scale>
        <p:origin x="-2718" y="-121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xmlns="" val="127496650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g35f391192_0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8" name="Google Shape;68;g35f391192_0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8" name="Google Shape;108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g35f391192_0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0" name="Google Shape;130;g35f391192_01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g3606f1c2d_3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3" name="Google Shape;73;g3606f1c2d_3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g35f391192_09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2" name="Google Shape;102;g35f391192_0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4" name="Google Shape;364;g35ed75ccf_01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65" name="Google Shape;365;g35ed75ccf_011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Google Shape;137;g35f391192_04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8" name="Google Shape;138;g35f391192_04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g35f391192_0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8" name="Google Shape;68;g35f391192_0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" type="title">
  <p:cSld name="TITLE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>
            <a:spLocks noGrp="1"/>
          </p:cNvSpPr>
          <p:nvPr>
            <p:ph type="ctrTitle"/>
          </p:nvPr>
        </p:nvSpPr>
        <p:spPr>
          <a:xfrm>
            <a:off x="1700185" y="1360350"/>
            <a:ext cx="5807400" cy="15465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Clr>
                <a:srgbClr val="0091EA"/>
              </a:buClr>
              <a:buSzPts val="6000"/>
              <a:buNone/>
              <a:defRPr sz="6000" b="1">
                <a:solidFill>
                  <a:srgbClr val="0091EA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rgbClr val="0091EA"/>
              </a:buClr>
              <a:buSzPts val="6000"/>
              <a:buNone/>
              <a:defRPr sz="6000" b="1">
                <a:solidFill>
                  <a:srgbClr val="0091EA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rgbClr val="0091EA"/>
              </a:buClr>
              <a:buSzPts val="6000"/>
              <a:buNone/>
              <a:defRPr sz="6000" b="1">
                <a:solidFill>
                  <a:srgbClr val="0091EA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rgbClr val="0091EA"/>
              </a:buClr>
              <a:buSzPts val="6000"/>
              <a:buNone/>
              <a:defRPr sz="6000" b="1">
                <a:solidFill>
                  <a:srgbClr val="0091EA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rgbClr val="0091EA"/>
              </a:buClr>
              <a:buSzPts val="6000"/>
              <a:buNone/>
              <a:defRPr sz="6000" b="1">
                <a:solidFill>
                  <a:srgbClr val="0091EA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rgbClr val="0091EA"/>
              </a:buClr>
              <a:buSzPts val="6000"/>
              <a:buNone/>
              <a:defRPr sz="6000" b="1">
                <a:solidFill>
                  <a:srgbClr val="0091EA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rgbClr val="0091EA"/>
              </a:buClr>
              <a:buSzPts val="6000"/>
              <a:buNone/>
              <a:defRPr sz="6000" b="1">
                <a:solidFill>
                  <a:srgbClr val="0091EA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rgbClr val="0091EA"/>
              </a:buClr>
              <a:buSzPts val="6000"/>
              <a:buNone/>
              <a:defRPr sz="6000" b="1">
                <a:solidFill>
                  <a:srgbClr val="0091EA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rgbClr val="0091EA"/>
              </a:buClr>
              <a:buSzPts val="6000"/>
              <a:buNone/>
              <a:defRPr sz="6000" b="1">
                <a:solidFill>
                  <a:srgbClr val="0091EA"/>
                </a:solidFill>
              </a:defRPr>
            </a:lvl9pPr>
          </a:lstStyle>
          <a:p>
            <a:endParaRPr/>
          </a:p>
        </p:txBody>
      </p:sp>
      <p:sp>
        <p:nvSpPr>
          <p:cNvPr id="11" name="Google Shape;11;p2"/>
          <p:cNvSpPr/>
          <p:nvPr/>
        </p:nvSpPr>
        <p:spPr>
          <a:xfrm>
            <a:off x="6897625" y="6199950"/>
            <a:ext cx="126900" cy="126900"/>
          </a:xfrm>
          <a:prstGeom prst="ellipse">
            <a:avLst/>
          </a:prstGeom>
          <a:solidFill>
            <a:srgbClr val="0091E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" name="Google Shape;12;p2"/>
          <p:cNvSpPr/>
          <p:nvPr/>
        </p:nvSpPr>
        <p:spPr>
          <a:xfrm>
            <a:off x="7454375" y="5638800"/>
            <a:ext cx="126900" cy="126900"/>
          </a:xfrm>
          <a:prstGeom prst="ellipse">
            <a:avLst/>
          </a:prstGeom>
          <a:solidFill>
            <a:srgbClr val="0091E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" name="Google Shape;13;p2"/>
          <p:cNvSpPr/>
          <p:nvPr/>
        </p:nvSpPr>
        <p:spPr>
          <a:xfrm>
            <a:off x="8827727" y="4597554"/>
            <a:ext cx="75900" cy="75900"/>
          </a:xfrm>
          <a:prstGeom prst="ellipse">
            <a:avLst/>
          </a:prstGeom>
          <a:solidFill>
            <a:srgbClr val="0091E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" name="Google Shape;14;p2"/>
          <p:cNvSpPr/>
          <p:nvPr/>
        </p:nvSpPr>
        <p:spPr>
          <a:xfrm>
            <a:off x="8677050" y="6577875"/>
            <a:ext cx="126900" cy="126900"/>
          </a:xfrm>
          <a:prstGeom prst="ellipse">
            <a:avLst/>
          </a:prstGeom>
          <a:solidFill>
            <a:srgbClr val="0091E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" name="Google Shape;15;p2"/>
          <p:cNvSpPr/>
          <p:nvPr/>
        </p:nvSpPr>
        <p:spPr>
          <a:xfrm>
            <a:off x="2972225" y="633400"/>
            <a:ext cx="126900" cy="126900"/>
          </a:xfrm>
          <a:prstGeom prst="ellipse">
            <a:avLst/>
          </a:prstGeom>
          <a:solidFill>
            <a:srgbClr val="0091E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" name="Google Shape;16;p2"/>
          <p:cNvSpPr/>
          <p:nvPr/>
        </p:nvSpPr>
        <p:spPr>
          <a:xfrm>
            <a:off x="579635" y="3373479"/>
            <a:ext cx="126900" cy="126900"/>
          </a:xfrm>
          <a:prstGeom prst="ellipse">
            <a:avLst/>
          </a:prstGeom>
          <a:solidFill>
            <a:srgbClr val="0091E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" name="Google Shape;17;p2"/>
          <p:cNvSpPr/>
          <p:nvPr/>
        </p:nvSpPr>
        <p:spPr>
          <a:xfrm>
            <a:off x="311843" y="791518"/>
            <a:ext cx="126900" cy="126900"/>
          </a:xfrm>
          <a:prstGeom prst="ellipse">
            <a:avLst/>
          </a:prstGeom>
          <a:solidFill>
            <a:srgbClr val="0091E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" name="Google Shape;18;p2"/>
          <p:cNvSpPr/>
          <p:nvPr/>
        </p:nvSpPr>
        <p:spPr>
          <a:xfrm>
            <a:off x="626322" y="1339872"/>
            <a:ext cx="253800" cy="253800"/>
          </a:xfrm>
          <a:prstGeom prst="ellipse">
            <a:avLst/>
          </a:prstGeom>
          <a:noFill/>
          <a:ln w="19050" cap="flat" cmpd="sng">
            <a:solidFill>
              <a:srgbClr val="0091EA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" name="Google Shape;19;p2"/>
          <p:cNvSpPr/>
          <p:nvPr/>
        </p:nvSpPr>
        <p:spPr>
          <a:xfrm>
            <a:off x="8104500" y="4963100"/>
            <a:ext cx="190200" cy="190500"/>
          </a:xfrm>
          <a:prstGeom prst="ellipse">
            <a:avLst/>
          </a:prstGeom>
          <a:noFill/>
          <a:ln w="19050" cap="flat" cmpd="sng">
            <a:solidFill>
              <a:srgbClr val="0091EA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" name="Google Shape;20;p2"/>
          <p:cNvSpPr/>
          <p:nvPr/>
        </p:nvSpPr>
        <p:spPr>
          <a:xfrm>
            <a:off x="8803950" y="5654657"/>
            <a:ext cx="190200" cy="190500"/>
          </a:xfrm>
          <a:prstGeom prst="ellipse">
            <a:avLst/>
          </a:prstGeom>
          <a:noFill/>
          <a:ln w="19050" cap="flat" cmpd="sng">
            <a:solidFill>
              <a:srgbClr val="0091EA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" name="Google Shape;21;p2"/>
          <p:cNvSpPr/>
          <p:nvPr/>
        </p:nvSpPr>
        <p:spPr>
          <a:xfrm>
            <a:off x="196310" y="1990890"/>
            <a:ext cx="75900" cy="75900"/>
          </a:xfrm>
          <a:prstGeom prst="ellipse">
            <a:avLst/>
          </a:prstGeom>
          <a:solidFill>
            <a:srgbClr val="0091E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" name="Google Shape;22;p2"/>
          <p:cNvSpPr/>
          <p:nvPr/>
        </p:nvSpPr>
        <p:spPr>
          <a:xfrm>
            <a:off x="1738050" y="271322"/>
            <a:ext cx="253800" cy="253800"/>
          </a:xfrm>
          <a:prstGeom prst="ellipse">
            <a:avLst/>
          </a:prstGeom>
          <a:noFill/>
          <a:ln w="19050" cap="flat" cmpd="sng">
            <a:solidFill>
              <a:srgbClr val="0091EA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" name="Google Shape;23;p2"/>
          <p:cNvSpPr/>
          <p:nvPr/>
        </p:nvSpPr>
        <p:spPr>
          <a:xfrm>
            <a:off x="771659" y="2504485"/>
            <a:ext cx="75900" cy="75900"/>
          </a:xfrm>
          <a:prstGeom prst="ellipse">
            <a:avLst/>
          </a:prstGeom>
          <a:solidFill>
            <a:srgbClr val="0091E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" name="Google Shape;24;p2"/>
          <p:cNvSpPr/>
          <p:nvPr/>
        </p:nvSpPr>
        <p:spPr>
          <a:xfrm>
            <a:off x="4271584" y="474825"/>
            <a:ext cx="75900" cy="75900"/>
          </a:xfrm>
          <a:prstGeom prst="ellipse">
            <a:avLst/>
          </a:prstGeom>
          <a:solidFill>
            <a:srgbClr val="0091EA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5" name="Google Shape;25;p2"/>
          <p:cNvSpPr/>
          <p:nvPr/>
        </p:nvSpPr>
        <p:spPr>
          <a:xfrm>
            <a:off x="7729213" y="6127438"/>
            <a:ext cx="253800" cy="254100"/>
          </a:xfrm>
          <a:prstGeom prst="ellipse">
            <a:avLst/>
          </a:prstGeom>
          <a:noFill/>
          <a:ln w="19050" cap="flat" cmpd="sng">
            <a:solidFill>
              <a:srgbClr val="0091EA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Quote">
  <p:cSld name="TITLE_1_1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Google Shape;30;p4" descr="connections-05.png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 rot="10800000" flipH="1">
            <a:off x="5945" y="0"/>
            <a:ext cx="9132109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31" name="Google Shape;31;p4"/>
          <p:cNvSpPr txBox="1">
            <a:spLocks noGrp="1"/>
          </p:cNvSpPr>
          <p:nvPr>
            <p:ph type="body" idx="1"/>
          </p:nvPr>
        </p:nvSpPr>
        <p:spPr>
          <a:xfrm>
            <a:off x="1215300" y="2501400"/>
            <a:ext cx="6713400" cy="10932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457200" algn="ctr" rtl="0">
              <a:spcBef>
                <a:spcPts val="600"/>
              </a:spcBef>
              <a:spcAft>
                <a:spcPts val="0"/>
              </a:spcAft>
              <a:buClr>
                <a:srgbClr val="263238"/>
              </a:buClr>
              <a:buSzPts val="3600"/>
              <a:buChar char="◎"/>
              <a:defRPr sz="3600" i="1"/>
            </a:lvl1pPr>
            <a:lvl2pPr marL="914400" lvl="1" indent="-457200" algn="ctr" rtl="0">
              <a:spcBef>
                <a:spcPts val="0"/>
              </a:spcBef>
              <a:spcAft>
                <a:spcPts val="0"/>
              </a:spcAft>
              <a:buClr>
                <a:srgbClr val="263238"/>
              </a:buClr>
              <a:buSzPts val="3600"/>
              <a:buChar char="○"/>
              <a:defRPr sz="3600" i="1"/>
            </a:lvl2pPr>
            <a:lvl3pPr marL="1371600" lvl="2" indent="-457200" algn="ctr" rtl="0">
              <a:spcBef>
                <a:spcPts val="0"/>
              </a:spcBef>
              <a:spcAft>
                <a:spcPts val="0"/>
              </a:spcAft>
              <a:buClr>
                <a:srgbClr val="263238"/>
              </a:buClr>
              <a:buSzPts val="3600"/>
              <a:buChar char="◉"/>
              <a:defRPr sz="3600" i="1"/>
            </a:lvl3pPr>
            <a:lvl4pPr marL="1828800" lvl="3" indent="-457200" algn="ctr" rtl="0">
              <a:spcBef>
                <a:spcPts val="0"/>
              </a:spcBef>
              <a:spcAft>
                <a:spcPts val="0"/>
              </a:spcAft>
              <a:buClr>
                <a:srgbClr val="263238"/>
              </a:buClr>
              <a:buSzPts val="3600"/>
              <a:buChar char="●"/>
              <a:defRPr sz="3600" i="1"/>
            </a:lvl4pPr>
            <a:lvl5pPr marL="2286000" lvl="4" indent="-457200" algn="ctr" rtl="0">
              <a:spcBef>
                <a:spcPts val="0"/>
              </a:spcBef>
              <a:spcAft>
                <a:spcPts val="0"/>
              </a:spcAft>
              <a:buClr>
                <a:srgbClr val="263238"/>
              </a:buClr>
              <a:buSzPts val="3600"/>
              <a:buChar char="○"/>
              <a:defRPr sz="3600" i="1"/>
            </a:lvl5pPr>
            <a:lvl6pPr marL="2743200" lvl="5" indent="-457200" algn="ctr" rtl="0">
              <a:spcBef>
                <a:spcPts val="0"/>
              </a:spcBef>
              <a:spcAft>
                <a:spcPts val="0"/>
              </a:spcAft>
              <a:buClr>
                <a:srgbClr val="263238"/>
              </a:buClr>
              <a:buSzPts val="3600"/>
              <a:buChar char="■"/>
              <a:defRPr sz="3600" i="1"/>
            </a:lvl6pPr>
            <a:lvl7pPr marL="3200400" lvl="6" indent="-457200" algn="ctr" rtl="0">
              <a:spcBef>
                <a:spcPts val="0"/>
              </a:spcBef>
              <a:spcAft>
                <a:spcPts val="0"/>
              </a:spcAft>
              <a:buClr>
                <a:srgbClr val="263238"/>
              </a:buClr>
              <a:buSzPts val="3600"/>
              <a:buChar char="●"/>
              <a:defRPr sz="3600" i="1"/>
            </a:lvl7pPr>
            <a:lvl8pPr marL="3657600" lvl="7" indent="-457200" algn="ctr" rtl="0">
              <a:spcBef>
                <a:spcPts val="0"/>
              </a:spcBef>
              <a:spcAft>
                <a:spcPts val="0"/>
              </a:spcAft>
              <a:buClr>
                <a:srgbClr val="263238"/>
              </a:buClr>
              <a:buSzPts val="3600"/>
              <a:buChar char="○"/>
              <a:defRPr sz="3600" i="1"/>
            </a:lvl8pPr>
            <a:lvl9pPr marL="4114800" lvl="8" indent="-457200" algn="ctr">
              <a:spcBef>
                <a:spcPts val="0"/>
              </a:spcBef>
              <a:spcAft>
                <a:spcPts val="0"/>
              </a:spcAft>
              <a:buClr>
                <a:srgbClr val="263238"/>
              </a:buClr>
              <a:buSzPts val="3600"/>
              <a:buChar char="■"/>
              <a:defRPr sz="3600" i="1"/>
            </a:lvl9pPr>
          </a:lstStyle>
          <a:p>
            <a:endParaRPr/>
          </a:p>
        </p:txBody>
      </p:sp>
      <p:grpSp>
        <p:nvGrpSpPr>
          <p:cNvPr id="32" name="Google Shape;32;p4"/>
          <p:cNvGrpSpPr/>
          <p:nvPr/>
        </p:nvGrpSpPr>
        <p:grpSpPr>
          <a:xfrm>
            <a:off x="3593400" y="1074285"/>
            <a:ext cx="1957200" cy="1093200"/>
            <a:chOff x="3593400" y="1760085"/>
            <a:chExt cx="1957200" cy="1093200"/>
          </a:xfrm>
        </p:grpSpPr>
        <p:sp>
          <p:nvSpPr>
            <p:cNvPr id="33" name="Google Shape;33;p4"/>
            <p:cNvSpPr txBox="1"/>
            <p:nvPr/>
          </p:nvSpPr>
          <p:spPr>
            <a:xfrm>
              <a:off x="3593400" y="1872097"/>
              <a:ext cx="1957200" cy="8715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t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6000" b="1">
                  <a:solidFill>
                    <a:srgbClr val="0091EA"/>
                  </a:solidFill>
                  <a:latin typeface="Source Sans Pro"/>
                  <a:ea typeface="Source Sans Pro"/>
                  <a:cs typeface="Source Sans Pro"/>
                  <a:sym typeface="Source Sans Pro"/>
                </a:rPr>
                <a:t>“</a:t>
              </a:r>
              <a:endParaRPr sz="6000" b="1">
                <a:solidFill>
                  <a:srgbClr val="0091EA"/>
                </a:solidFill>
                <a:latin typeface="Source Sans Pro"/>
                <a:ea typeface="Source Sans Pro"/>
                <a:cs typeface="Source Sans Pro"/>
                <a:sym typeface="Source Sans Pro"/>
              </a:endParaRPr>
            </a:p>
          </p:txBody>
        </p:sp>
        <p:sp>
          <p:nvSpPr>
            <p:cNvPr id="34" name="Google Shape;34;p4"/>
            <p:cNvSpPr/>
            <p:nvPr/>
          </p:nvSpPr>
          <p:spPr>
            <a:xfrm>
              <a:off x="4025400" y="1760085"/>
              <a:ext cx="1093200" cy="1093200"/>
            </a:xfrm>
            <a:prstGeom prst="ellipse">
              <a:avLst/>
            </a:prstGeom>
            <a:noFill/>
            <a:ln w="9525" cap="flat" cmpd="sng">
              <a:solidFill>
                <a:srgbClr val="CFD8DC"/>
              </a:solidFill>
              <a:prstDash val="dash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" name="Google Shape;35;p4"/>
            <p:cNvSpPr/>
            <p:nvPr/>
          </p:nvSpPr>
          <p:spPr>
            <a:xfrm>
              <a:off x="4190700" y="1925385"/>
              <a:ext cx="762600" cy="762600"/>
            </a:xfrm>
            <a:prstGeom prst="ellipse">
              <a:avLst/>
            </a:prstGeom>
            <a:noFill/>
            <a:ln w="19050" cap="flat" cmpd="sng">
              <a:solidFill>
                <a:srgbClr val="CFD8DC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cxnSp>
        <p:nvCxnSpPr>
          <p:cNvPr id="36" name="Google Shape;36;p4"/>
          <p:cNvCxnSpPr>
            <a:endCxn id="34" idx="1"/>
          </p:cNvCxnSpPr>
          <p:nvPr/>
        </p:nvCxnSpPr>
        <p:spPr>
          <a:xfrm>
            <a:off x="3742095" y="871980"/>
            <a:ext cx="443400" cy="362400"/>
          </a:xfrm>
          <a:prstGeom prst="straightConnector1">
            <a:avLst/>
          </a:prstGeom>
          <a:noFill/>
          <a:ln w="9525" cap="flat" cmpd="sng">
            <a:solidFill>
              <a:srgbClr val="CFD8DC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7" name="Google Shape;37;p4"/>
          <p:cNvCxnSpPr/>
          <p:nvPr/>
        </p:nvCxnSpPr>
        <p:spPr>
          <a:xfrm rot="10800000">
            <a:off x="4114800" y="269685"/>
            <a:ext cx="457200" cy="804600"/>
          </a:xfrm>
          <a:prstGeom prst="straightConnector1">
            <a:avLst/>
          </a:prstGeom>
          <a:noFill/>
          <a:ln w="9525" cap="flat" cmpd="sng">
            <a:solidFill>
              <a:srgbClr val="CFD8DC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8" name="Google Shape;38;p4"/>
          <p:cNvCxnSpPr/>
          <p:nvPr/>
        </p:nvCxnSpPr>
        <p:spPr>
          <a:xfrm rot="10800000" flipH="1">
            <a:off x="4749075" y="753125"/>
            <a:ext cx="95100" cy="348900"/>
          </a:xfrm>
          <a:prstGeom prst="straightConnector1">
            <a:avLst/>
          </a:prstGeom>
          <a:noFill/>
          <a:ln w="9525" cap="flat" cmpd="sng">
            <a:solidFill>
              <a:srgbClr val="CFD8DC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39" name="Google Shape;39;p4"/>
          <p:cNvSpPr txBox="1">
            <a:spLocks noGrp="1"/>
          </p:cNvSpPr>
          <p:nvPr>
            <p:ph type="sldNum" idx="12"/>
          </p:nvPr>
        </p:nvSpPr>
        <p:spPr>
          <a:xfrm>
            <a:off x="-87" y="6333125"/>
            <a:ext cx="9144000" cy="525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buNone/>
              <a:defRPr/>
            </a:lvl1pPr>
            <a:lvl2pPr lvl="1" algn="ctr">
              <a:buNone/>
              <a:defRPr/>
            </a:lvl2pPr>
            <a:lvl3pPr lvl="2" algn="ctr">
              <a:buNone/>
              <a:defRPr/>
            </a:lvl3pPr>
            <a:lvl4pPr lvl="3" algn="ctr">
              <a:buNone/>
              <a:defRPr/>
            </a:lvl4pPr>
            <a:lvl5pPr lvl="4" algn="ctr">
              <a:buNone/>
              <a:defRPr/>
            </a:lvl5pPr>
            <a:lvl6pPr lvl="5" algn="ctr">
              <a:buNone/>
              <a:defRPr/>
            </a:lvl6pPr>
            <a:lvl7pPr lvl="6" algn="ctr">
              <a:buNone/>
              <a:defRPr/>
            </a:lvl7pPr>
            <a:lvl8pPr lvl="7" algn="ctr">
              <a:buNone/>
              <a:defRPr/>
            </a:lvl8pPr>
            <a:lvl9pPr lvl="8" algn="ctr">
              <a:buNone/>
              <a:defRPr/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1 column" type="tx">
  <p:cSld name="TITLE_AND_BODY"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5"/>
          <p:cNvSpPr txBox="1">
            <a:spLocks noGrp="1"/>
          </p:cNvSpPr>
          <p:nvPr>
            <p:ph type="title"/>
          </p:nvPr>
        </p:nvSpPr>
        <p:spPr>
          <a:xfrm>
            <a:off x="786150" y="410826"/>
            <a:ext cx="7571700" cy="936900"/>
          </a:xfrm>
          <a:prstGeom prst="rect">
            <a:avLst/>
          </a:prstGeom>
        </p:spPr>
        <p:txBody>
          <a:bodyPr spcFirstLastPara="1" wrap="square" lIns="91425" tIns="91425" rIns="91425" bIns="91425" anchor="b" anchorCtr="0"/>
          <a:lstStyle>
            <a:lvl1pPr lv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9pPr>
          </a:lstStyle>
          <a:p>
            <a:endParaRPr/>
          </a:p>
        </p:txBody>
      </p:sp>
      <p:sp>
        <p:nvSpPr>
          <p:cNvPr id="42" name="Google Shape;42;p5"/>
          <p:cNvSpPr txBox="1">
            <a:spLocks noGrp="1"/>
          </p:cNvSpPr>
          <p:nvPr>
            <p:ph type="body" idx="1"/>
          </p:nvPr>
        </p:nvSpPr>
        <p:spPr>
          <a:xfrm>
            <a:off x="786150" y="1682267"/>
            <a:ext cx="7571700" cy="47649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419100">
              <a:spcBef>
                <a:spcPts val="600"/>
              </a:spcBef>
              <a:spcAft>
                <a:spcPts val="0"/>
              </a:spcAft>
              <a:buSzPts val="3000"/>
              <a:buChar char="◎"/>
              <a:defRPr/>
            </a:lvl1pPr>
            <a:lvl2pPr marL="914400" lvl="1" indent="-381000">
              <a:spcBef>
                <a:spcPts val="0"/>
              </a:spcBef>
              <a:spcAft>
                <a:spcPts val="0"/>
              </a:spcAft>
              <a:buSzPts val="2400"/>
              <a:buChar char="○"/>
              <a:defRPr/>
            </a:lvl2pPr>
            <a:lvl3pPr marL="1371600" lvl="2" indent="-381000">
              <a:spcBef>
                <a:spcPts val="0"/>
              </a:spcBef>
              <a:spcAft>
                <a:spcPts val="0"/>
              </a:spcAft>
              <a:buSzPts val="2400"/>
              <a:buChar char="◉"/>
              <a:defRPr/>
            </a:lvl3pPr>
            <a:lvl4pPr marL="1828800" lvl="3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4pPr>
            <a:lvl5pPr marL="2286000" lvl="4" indent="-342900">
              <a:spcBef>
                <a:spcPts val="0"/>
              </a:spcBef>
              <a:spcAft>
                <a:spcPts val="0"/>
              </a:spcAft>
              <a:buSzPts val="1800"/>
              <a:buChar char="○"/>
              <a:defRPr/>
            </a:lvl5pPr>
            <a:lvl6pPr marL="2743200" lvl="5" indent="-342900"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6pPr>
            <a:lvl7pPr marL="3200400" lvl="6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7pPr>
            <a:lvl8pPr marL="3657600" lvl="7" indent="-342900">
              <a:spcBef>
                <a:spcPts val="0"/>
              </a:spcBef>
              <a:spcAft>
                <a:spcPts val="0"/>
              </a:spcAft>
              <a:buSzPts val="1800"/>
              <a:buChar char="○"/>
              <a:defRPr/>
            </a:lvl8pPr>
            <a:lvl9pPr marL="4114800" lvl="8" indent="-342900"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9pPr>
          </a:lstStyle>
          <a:p>
            <a:endParaRPr/>
          </a:p>
        </p:txBody>
      </p:sp>
      <p:sp>
        <p:nvSpPr>
          <p:cNvPr id="43" name="Google Shape;43;p5"/>
          <p:cNvSpPr txBox="1">
            <a:spLocks noGrp="1"/>
          </p:cNvSpPr>
          <p:nvPr>
            <p:ph type="sldNum" idx="12"/>
          </p:nvPr>
        </p:nvSpPr>
        <p:spPr>
          <a:xfrm>
            <a:off x="8404384" y="6333134"/>
            <a:ext cx="548700" cy="525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2 columns" type="twoColTx">
  <p:cSld name="TITLE_AND_TWO_COLUMNS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6"/>
          <p:cNvSpPr txBox="1">
            <a:spLocks noGrp="1"/>
          </p:cNvSpPr>
          <p:nvPr>
            <p:ph type="title"/>
          </p:nvPr>
        </p:nvSpPr>
        <p:spPr>
          <a:xfrm>
            <a:off x="786150" y="410826"/>
            <a:ext cx="7571700" cy="936900"/>
          </a:xfrm>
          <a:prstGeom prst="rect">
            <a:avLst/>
          </a:prstGeom>
        </p:spPr>
        <p:txBody>
          <a:bodyPr spcFirstLastPara="1" wrap="square" lIns="91425" tIns="91425" rIns="91425" bIns="91425" anchor="b" anchorCtr="0"/>
          <a:lstStyle>
            <a:lvl1pPr lv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9pPr>
          </a:lstStyle>
          <a:p>
            <a:endParaRPr/>
          </a:p>
        </p:txBody>
      </p:sp>
      <p:sp>
        <p:nvSpPr>
          <p:cNvPr id="46" name="Google Shape;46;p6"/>
          <p:cNvSpPr txBox="1">
            <a:spLocks noGrp="1"/>
          </p:cNvSpPr>
          <p:nvPr>
            <p:ph type="body" idx="1"/>
          </p:nvPr>
        </p:nvSpPr>
        <p:spPr>
          <a:xfrm>
            <a:off x="786137" y="1600200"/>
            <a:ext cx="3675300" cy="49677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93700">
              <a:spcBef>
                <a:spcPts val="600"/>
              </a:spcBef>
              <a:spcAft>
                <a:spcPts val="0"/>
              </a:spcAft>
              <a:buSzPts val="2600"/>
              <a:buChar char="◎"/>
              <a:defRPr sz="2600"/>
            </a:lvl1pPr>
            <a:lvl2pPr marL="914400" lvl="1" indent="-393700">
              <a:spcBef>
                <a:spcPts val="0"/>
              </a:spcBef>
              <a:spcAft>
                <a:spcPts val="0"/>
              </a:spcAft>
              <a:buSzPts val="2600"/>
              <a:buChar char="○"/>
              <a:defRPr sz="2600"/>
            </a:lvl2pPr>
            <a:lvl3pPr marL="1371600" lvl="2" indent="-393700">
              <a:spcBef>
                <a:spcPts val="0"/>
              </a:spcBef>
              <a:spcAft>
                <a:spcPts val="0"/>
              </a:spcAft>
              <a:buSzPts val="2600"/>
              <a:buChar char="◉"/>
              <a:defRPr sz="2600"/>
            </a:lvl3pPr>
            <a:lvl4pPr marL="1828800" lvl="3" indent="-393700">
              <a:spcBef>
                <a:spcPts val="0"/>
              </a:spcBef>
              <a:spcAft>
                <a:spcPts val="0"/>
              </a:spcAft>
              <a:buSzPts val="2600"/>
              <a:buChar char="●"/>
              <a:defRPr sz="2600"/>
            </a:lvl4pPr>
            <a:lvl5pPr marL="2286000" lvl="4" indent="-393700">
              <a:spcBef>
                <a:spcPts val="0"/>
              </a:spcBef>
              <a:spcAft>
                <a:spcPts val="0"/>
              </a:spcAft>
              <a:buSzPts val="2600"/>
              <a:buChar char="○"/>
              <a:defRPr sz="2600"/>
            </a:lvl5pPr>
            <a:lvl6pPr marL="2743200" lvl="5" indent="-393700">
              <a:spcBef>
                <a:spcPts val="0"/>
              </a:spcBef>
              <a:spcAft>
                <a:spcPts val="0"/>
              </a:spcAft>
              <a:buSzPts val="2600"/>
              <a:buChar char="■"/>
              <a:defRPr sz="2600"/>
            </a:lvl6pPr>
            <a:lvl7pPr marL="3200400" lvl="6" indent="-393700">
              <a:spcBef>
                <a:spcPts val="0"/>
              </a:spcBef>
              <a:spcAft>
                <a:spcPts val="0"/>
              </a:spcAft>
              <a:buSzPts val="2600"/>
              <a:buChar char="●"/>
              <a:defRPr sz="2600"/>
            </a:lvl7pPr>
            <a:lvl8pPr marL="3657600" lvl="7" indent="-393700">
              <a:spcBef>
                <a:spcPts val="0"/>
              </a:spcBef>
              <a:spcAft>
                <a:spcPts val="0"/>
              </a:spcAft>
              <a:buSzPts val="2600"/>
              <a:buChar char="○"/>
              <a:defRPr sz="2600"/>
            </a:lvl8pPr>
            <a:lvl9pPr marL="4114800" lvl="8" indent="-393700">
              <a:spcBef>
                <a:spcPts val="0"/>
              </a:spcBef>
              <a:spcAft>
                <a:spcPts val="0"/>
              </a:spcAft>
              <a:buSzPts val="2600"/>
              <a:buChar char="■"/>
              <a:defRPr sz="2600"/>
            </a:lvl9pPr>
          </a:lstStyle>
          <a:p>
            <a:endParaRPr/>
          </a:p>
        </p:txBody>
      </p:sp>
      <p:sp>
        <p:nvSpPr>
          <p:cNvPr id="47" name="Google Shape;47;p6"/>
          <p:cNvSpPr txBox="1">
            <a:spLocks noGrp="1"/>
          </p:cNvSpPr>
          <p:nvPr>
            <p:ph type="body" idx="2"/>
          </p:nvPr>
        </p:nvSpPr>
        <p:spPr>
          <a:xfrm>
            <a:off x="4682659" y="1600200"/>
            <a:ext cx="3675300" cy="49677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93700">
              <a:spcBef>
                <a:spcPts val="600"/>
              </a:spcBef>
              <a:spcAft>
                <a:spcPts val="0"/>
              </a:spcAft>
              <a:buSzPts val="2600"/>
              <a:buChar char="◎"/>
              <a:defRPr sz="2600"/>
            </a:lvl1pPr>
            <a:lvl2pPr marL="914400" lvl="1" indent="-393700">
              <a:spcBef>
                <a:spcPts val="0"/>
              </a:spcBef>
              <a:spcAft>
                <a:spcPts val="0"/>
              </a:spcAft>
              <a:buSzPts val="2600"/>
              <a:buChar char="○"/>
              <a:defRPr sz="2600"/>
            </a:lvl2pPr>
            <a:lvl3pPr marL="1371600" lvl="2" indent="-393700">
              <a:spcBef>
                <a:spcPts val="0"/>
              </a:spcBef>
              <a:spcAft>
                <a:spcPts val="0"/>
              </a:spcAft>
              <a:buSzPts val="2600"/>
              <a:buChar char="◉"/>
              <a:defRPr sz="2600"/>
            </a:lvl3pPr>
            <a:lvl4pPr marL="1828800" lvl="3" indent="-393700">
              <a:spcBef>
                <a:spcPts val="0"/>
              </a:spcBef>
              <a:spcAft>
                <a:spcPts val="0"/>
              </a:spcAft>
              <a:buSzPts val="2600"/>
              <a:buChar char="●"/>
              <a:defRPr sz="2600"/>
            </a:lvl4pPr>
            <a:lvl5pPr marL="2286000" lvl="4" indent="-393700">
              <a:spcBef>
                <a:spcPts val="0"/>
              </a:spcBef>
              <a:spcAft>
                <a:spcPts val="0"/>
              </a:spcAft>
              <a:buSzPts val="2600"/>
              <a:buChar char="○"/>
              <a:defRPr sz="2600"/>
            </a:lvl5pPr>
            <a:lvl6pPr marL="2743200" lvl="5" indent="-393700">
              <a:spcBef>
                <a:spcPts val="0"/>
              </a:spcBef>
              <a:spcAft>
                <a:spcPts val="0"/>
              </a:spcAft>
              <a:buSzPts val="2600"/>
              <a:buChar char="■"/>
              <a:defRPr sz="2600"/>
            </a:lvl6pPr>
            <a:lvl7pPr marL="3200400" lvl="6" indent="-393700">
              <a:spcBef>
                <a:spcPts val="0"/>
              </a:spcBef>
              <a:spcAft>
                <a:spcPts val="0"/>
              </a:spcAft>
              <a:buSzPts val="2600"/>
              <a:buChar char="●"/>
              <a:defRPr sz="2600"/>
            </a:lvl7pPr>
            <a:lvl8pPr marL="3657600" lvl="7" indent="-393700">
              <a:spcBef>
                <a:spcPts val="0"/>
              </a:spcBef>
              <a:spcAft>
                <a:spcPts val="0"/>
              </a:spcAft>
              <a:buSzPts val="2600"/>
              <a:buChar char="○"/>
              <a:defRPr sz="2600"/>
            </a:lvl8pPr>
            <a:lvl9pPr marL="4114800" lvl="8" indent="-393700">
              <a:spcBef>
                <a:spcPts val="0"/>
              </a:spcBef>
              <a:spcAft>
                <a:spcPts val="0"/>
              </a:spcAft>
              <a:buSzPts val="2600"/>
              <a:buChar char="■"/>
              <a:defRPr sz="2600"/>
            </a:lvl9pPr>
          </a:lstStyle>
          <a:p>
            <a:endParaRPr/>
          </a:p>
        </p:txBody>
      </p:sp>
      <p:sp>
        <p:nvSpPr>
          <p:cNvPr id="48" name="Google Shape;48;p6"/>
          <p:cNvSpPr txBox="1">
            <a:spLocks noGrp="1"/>
          </p:cNvSpPr>
          <p:nvPr>
            <p:ph type="sldNum" idx="12"/>
          </p:nvPr>
        </p:nvSpPr>
        <p:spPr>
          <a:xfrm>
            <a:off x="8404384" y="6333134"/>
            <a:ext cx="548700" cy="525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3 columns">
  <p:cSld name="TITLE_AND_TWO_COLUMNS_1"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7"/>
          <p:cNvSpPr txBox="1">
            <a:spLocks noGrp="1"/>
          </p:cNvSpPr>
          <p:nvPr>
            <p:ph type="title"/>
          </p:nvPr>
        </p:nvSpPr>
        <p:spPr>
          <a:xfrm>
            <a:off x="786150" y="410826"/>
            <a:ext cx="7571700" cy="936900"/>
          </a:xfrm>
          <a:prstGeom prst="rect">
            <a:avLst/>
          </a:prstGeom>
        </p:spPr>
        <p:txBody>
          <a:bodyPr spcFirstLastPara="1" wrap="square" lIns="91425" tIns="91425" rIns="91425" bIns="91425" anchor="b" anchorCtr="0"/>
          <a:lstStyle>
            <a:lvl1pPr lvl="0" rt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9pPr>
          </a:lstStyle>
          <a:p>
            <a:endParaRPr/>
          </a:p>
        </p:txBody>
      </p:sp>
      <p:sp>
        <p:nvSpPr>
          <p:cNvPr id="51" name="Google Shape;51;p7"/>
          <p:cNvSpPr txBox="1">
            <a:spLocks noGrp="1"/>
          </p:cNvSpPr>
          <p:nvPr>
            <p:ph type="body" idx="1"/>
          </p:nvPr>
        </p:nvSpPr>
        <p:spPr>
          <a:xfrm>
            <a:off x="786150" y="1600200"/>
            <a:ext cx="2419800" cy="49677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55600" rtl="0">
              <a:spcBef>
                <a:spcPts val="600"/>
              </a:spcBef>
              <a:spcAft>
                <a:spcPts val="0"/>
              </a:spcAft>
              <a:buSzPts val="2000"/>
              <a:buChar char="◎"/>
              <a:defRPr sz="2000"/>
            </a:lvl1pPr>
            <a:lvl2pPr marL="914400" lvl="1" indent="-355600" rtl="0">
              <a:spcBef>
                <a:spcPts val="0"/>
              </a:spcBef>
              <a:spcAft>
                <a:spcPts val="0"/>
              </a:spcAft>
              <a:buSzPts val="2000"/>
              <a:buChar char="○"/>
              <a:defRPr sz="2000"/>
            </a:lvl2pPr>
            <a:lvl3pPr marL="1371600" lvl="2" indent="-355600" rtl="0">
              <a:spcBef>
                <a:spcPts val="0"/>
              </a:spcBef>
              <a:spcAft>
                <a:spcPts val="0"/>
              </a:spcAft>
              <a:buSzPts val="2000"/>
              <a:buChar char="◉"/>
              <a:defRPr sz="2000"/>
            </a:lvl3pPr>
            <a:lvl4pPr marL="1828800" lvl="3" indent="-355600" rtl="0">
              <a:spcBef>
                <a:spcPts val="0"/>
              </a:spcBef>
              <a:spcAft>
                <a:spcPts val="0"/>
              </a:spcAft>
              <a:buSzPts val="2000"/>
              <a:buChar char="●"/>
              <a:defRPr sz="2000"/>
            </a:lvl4pPr>
            <a:lvl5pPr marL="2286000" lvl="4" indent="-355600" rtl="0">
              <a:spcBef>
                <a:spcPts val="0"/>
              </a:spcBef>
              <a:spcAft>
                <a:spcPts val="0"/>
              </a:spcAft>
              <a:buSzPts val="2000"/>
              <a:buChar char="○"/>
              <a:defRPr sz="2000"/>
            </a:lvl5pPr>
            <a:lvl6pPr marL="2743200" lvl="5" indent="-355600" rtl="0">
              <a:spcBef>
                <a:spcPts val="0"/>
              </a:spcBef>
              <a:spcAft>
                <a:spcPts val="0"/>
              </a:spcAft>
              <a:buSzPts val="2000"/>
              <a:buChar char="■"/>
              <a:defRPr sz="2000"/>
            </a:lvl6pPr>
            <a:lvl7pPr marL="3200400" lvl="6" indent="-355600" rtl="0">
              <a:spcBef>
                <a:spcPts val="0"/>
              </a:spcBef>
              <a:spcAft>
                <a:spcPts val="0"/>
              </a:spcAft>
              <a:buSzPts val="2000"/>
              <a:buChar char="●"/>
              <a:defRPr sz="2000"/>
            </a:lvl7pPr>
            <a:lvl8pPr marL="3657600" lvl="7" indent="-355600" rtl="0">
              <a:spcBef>
                <a:spcPts val="0"/>
              </a:spcBef>
              <a:spcAft>
                <a:spcPts val="0"/>
              </a:spcAft>
              <a:buSzPts val="2000"/>
              <a:buChar char="○"/>
              <a:defRPr sz="2000"/>
            </a:lvl8pPr>
            <a:lvl9pPr marL="4114800" lvl="8" indent="-355600" rtl="0">
              <a:spcBef>
                <a:spcPts val="0"/>
              </a:spcBef>
              <a:spcAft>
                <a:spcPts val="0"/>
              </a:spcAft>
              <a:buSzPts val="2000"/>
              <a:buChar char="■"/>
              <a:defRPr sz="2000"/>
            </a:lvl9pPr>
          </a:lstStyle>
          <a:p>
            <a:endParaRPr/>
          </a:p>
        </p:txBody>
      </p:sp>
      <p:sp>
        <p:nvSpPr>
          <p:cNvPr id="52" name="Google Shape;52;p7"/>
          <p:cNvSpPr txBox="1">
            <a:spLocks noGrp="1"/>
          </p:cNvSpPr>
          <p:nvPr>
            <p:ph type="body" idx="2"/>
          </p:nvPr>
        </p:nvSpPr>
        <p:spPr>
          <a:xfrm>
            <a:off x="3329992" y="1600200"/>
            <a:ext cx="2419800" cy="49677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55600" rtl="0">
              <a:spcBef>
                <a:spcPts val="600"/>
              </a:spcBef>
              <a:spcAft>
                <a:spcPts val="0"/>
              </a:spcAft>
              <a:buSzPts val="2000"/>
              <a:buChar char="◎"/>
              <a:defRPr sz="2000"/>
            </a:lvl1pPr>
            <a:lvl2pPr marL="914400" lvl="1" indent="-355600" rtl="0">
              <a:spcBef>
                <a:spcPts val="0"/>
              </a:spcBef>
              <a:spcAft>
                <a:spcPts val="0"/>
              </a:spcAft>
              <a:buSzPts val="2000"/>
              <a:buChar char="○"/>
              <a:defRPr sz="2000"/>
            </a:lvl2pPr>
            <a:lvl3pPr marL="1371600" lvl="2" indent="-355600" rtl="0">
              <a:spcBef>
                <a:spcPts val="0"/>
              </a:spcBef>
              <a:spcAft>
                <a:spcPts val="0"/>
              </a:spcAft>
              <a:buSzPts val="2000"/>
              <a:buChar char="◉"/>
              <a:defRPr sz="2000"/>
            </a:lvl3pPr>
            <a:lvl4pPr marL="1828800" lvl="3" indent="-355600" rtl="0">
              <a:spcBef>
                <a:spcPts val="0"/>
              </a:spcBef>
              <a:spcAft>
                <a:spcPts val="0"/>
              </a:spcAft>
              <a:buSzPts val="2000"/>
              <a:buChar char="●"/>
              <a:defRPr sz="2000"/>
            </a:lvl4pPr>
            <a:lvl5pPr marL="2286000" lvl="4" indent="-355600" rtl="0">
              <a:spcBef>
                <a:spcPts val="0"/>
              </a:spcBef>
              <a:spcAft>
                <a:spcPts val="0"/>
              </a:spcAft>
              <a:buSzPts val="2000"/>
              <a:buChar char="○"/>
              <a:defRPr sz="2000"/>
            </a:lvl5pPr>
            <a:lvl6pPr marL="2743200" lvl="5" indent="-355600" rtl="0">
              <a:spcBef>
                <a:spcPts val="0"/>
              </a:spcBef>
              <a:spcAft>
                <a:spcPts val="0"/>
              </a:spcAft>
              <a:buSzPts val="2000"/>
              <a:buChar char="■"/>
              <a:defRPr sz="2000"/>
            </a:lvl6pPr>
            <a:lvl7pPr marL="3200400" lvl="6" indent="-355600" rtl="0">
              <a:spcBef>
                <a:spcPts val="0"/>
              </a:spcBef>
              <a:spcAft>
                <a:spcPts val="0"/>
              </a:spcAft>
              <a:buSzPts val="2000"/>
              <a:buChar char="●"/>
              <a:defRPr sz="2000"/>
            </a:lvl7pPr>
            <a:lvl8pPr marL="3657600" lvl="7" indent="-355600" rtl="0">
              <a:spcBef>
                <a:spcPts val="0"/>
              </a:spcBef>
              <a:spcAft>
                <a:spcPts val="0"/>
              </a:spcAft>
              <a:buSzPts val="2000"/>
              <a:buChar char="○"/>
              <a:defRPr sz="2000"/>
            </a:lvl8pPr>
            <a:lvl9pPr marL="4114800" lvl="8" indent="-355600" rtl="0">
              <a:spcBef>
                <a:spcPts val="0"/>
              </a:spcBef>
              <a:spcAft>
                <a:spcPts val="0"/>
              </a:spcAft>
              <a:buSzPts val="2000"/>
              <a:buChar char="■"/>
              <a:defRPr sz="2000"/>
            </a:lvl9pPr>
          </a:lstStyle>
          <a:p>
            <a:endParaRPr/>
          </a:p>
        </p:txBody>
      </p:sp>
      <p:sp>
        <p:nvSpPr>
          <p:cNvPr id="53" name="Google Shape;53;p7"/>
          <p:cNvSpPr txBox="1">
            <a:spLocks noGrp="1"/>
          </p:cNvSpPr>
          <p:nvPr>
            <p:ph type="body" idx="3"/>
          </p:nvPr>
        </p:nvSpPr>
        <p:spPr>
          <a:xfrm>
            <a:off x="5873834" y="1600200"/>
            <a:ext cx="2419800" cy="49677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55600" rtl="0">
              <a:spcBef>
                <a:spcPts val="600"/>
              </a:spcBef>
              <a:spcAft>
                <a:spcPts val="0"/>
              </a:spcAft>
              <a:buSzPts val="2000"/>
              <a:buChar char="◎"/>
              <a:defRPr sz="2000"/>
            </a:lvl1pPr>
            <a:lvl2pPr marL="914400" lvl="1" indent="-355600" rtl="0">
              <a:spcBef>
                <a:spcPts val="0"/>
              </a:spcBef>
              <a:spcAft>
                <a:spcPts val="0"/>
              </a:spcAft>
              <a:buSzPts val="2000"/>
              <a:buChar char="○"/>
              <a:defRPr sz="2000"/>
            </a:lvl2pPr>
            <a:lvl3pPr marL="1371600" lvl="2" indent="-355600" rtl="0">
              <a:spcBef>
                <a:spcPts val="0"/>
              </a:spcBef>
              <a:spcAft>
                <a:spcPts val="0"/>
              </a:spcAft>
              <a:buSzPts val="2000"/>
              <a:buChar char="◉"/>
              <a:defRPr sz="2000"/>
            </a:lvl3pPr>
            <a:lvl4pPr marL="1828800" lvl="3" indent="-355600" rtl="0">
              <a:spcBef>
                <a:spcPts val="0"/>
              </a:spcBef>
              <a:spcAft>
                <a:spcPts val="0"/>
              </a:spcAft>
              <a:buSzPts val="2000"/>
              <a:buChar char="●"/>
              <a:defRPr sz="2000"/>
            </a:lvl4pPr>
            <a:lvl5pPr marL="2286000" lvl="4" indent="-355600" rtl="0">
              <a:spcBef>
                <a:spcPts val="0"/>
              </a:spcBef>
              <a:spcAft>
                <a:spcPts val="0"/>
              </a:spcAft>
              <a:buSzPts val="2000"/>
              <a:buChar char="○"/>
              <a:defRPr sz="2000"/>
            </a:lvl5pPr>
            <a:lvl6pPr marL="2743200" lvl="5" indent="-355600" rtl="0">
              <a:spcBef>
                <a:spcPts val="0"/>
              </a:spcBef>
              <a:spcAft>
                <a:spcPts val="0"/>
              </a:spcAft>
              <a:buSzPts val="2000"/>
              <a:buChar char="■"/>
              <a:defRPr sz="2000"/>
            </a:lvl6pPr>
            <a:lvl7pPr marL="3200400" lvl="6" indent="-355600" rtl="0">
              <a:spcBef>
                <a:spcPts val="0"/>
              </a:spcBef>
              <a:spcAft>
                <a:spcPts val="0"/>
              </a:spcAft>
              <a:buSzPts val="2000"/>
              <a:buChar char="●"/>
              <a:defRPr sz="2000"/>
            </a:lvl7pPr>
            <a:lvl8pPr marL="3657600" lvl="7" indent="-355600" rtl="0">
              <a:spcBef>
                <a:spcPts val="0"/>
              </a:spcBef>
              <a:spcAft>
                <a:spcPts val="0"/>
              </a:spcAft>
              <a:buSzPts val="2000"/>
              <a:buChar char="○"/>
              <a:defRPr sz="2000"/>
            </a:lvl8pPr>
            <a:lvl9pPr marL="4114800" lvl="8" indent="-355600" rtl="0">
              <a:spcBef>
                <a:spcPts val="0"/>
              </a:spcBef>
              <a:spcAft>
                <a:spcPts val="0"/>
              </a:spcAft>
              <a:buSzPts val="2000"/>
              <a:buChar char="■"/>
              <a:defRPr sz="2000"/>
            </a:lvl9pPr>
          </a:lstStyle>
          <a:p>
            <a:endParaRPr/>
          </a:p>
        </p:txBody>
      </p:sp>
      <p:sp>
        <p:nvSpPr>
          <p:cNvPr id="54" name="Google Shape;54;p7"/>
          <p:cNvSpPr txBox="1">
            <a:spLocks noGrp="1"/>
          </p:cNvSpPr>
          <p:nvPr>
            <p:ph type="sldNum" idx="12"/>
          </p:nvPr>
        </p:nvSpPr>
        <p:spPr>
          <a:xfrm>
            <a:off x="8404384" y="6333134"/>
            <a:ext cx="548700" cy="525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complete pattern">
  <p:cSld name="BLANK_1">
    <p:bg>
      <p:bgPr>
        <a:blipFill>
          <a:blip r:embed="rId2">
            <a:alphaModFix/>
          </a:blip>
          <a:stretch>
            <a:fillRect/>
          </a:stretch>
        </a:blipFill>
        <a:effectLst/>
      </p:bgPr>
    </p:bg>
    <p:spTree>
      <p:nvGrpSpPr>
        <p:cNvPr id="1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p11"/>
          <p:cNvSpPr/>
          <p:nvPr/>
        </p:nvSpPr>
        <p:spPr>
          <a:xfrm>
            <a:off x="-26550" y="-19800"/>
            <a:ext cx="9197100" cy="6897600"/>
          </a:xfrm>
          <a:prstGeom prst="rect">
            <a:avLst/>
          </a:prstGeom>
          <a:solidFill>
            <a:srgbClr val="CFD8DC">
              <a:alpha val="49230"/>
            </a:srgbClr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5" name="Google Shape;65;p11"/>
          <p:cNvSpPr txBox="1">
            <a:spLocks noGrp="1"/>
          </p:cNvSpPr>
          <p:nvPr>
            <p:ph type="sldNum" idx="12"/>
          </p:nvPr>
        </p:nvSpPr>
        <p:spPr>
          <a:xfrm>
            <a:off x="8404384" y="6333134"/>
            <a:ext cx="548700" cy="525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">
    <p:bg>
      <p:bgPr>
        <a:blipFill>
          <a:blip r:embed="rId8">
            <a:alphaModFix/>
          </a:blip>
          <a:stretch>
            <a:fillRect/>
          </a:stretch>
        </a:blip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786150" y="410826"/>
            <a:ext cx="7571700" cy="936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/>
          <a:lstStyle>
            <a:lvl1pPr lvl="0">
              <a:spcBef>
                <a:spcPts val="0"/>
              </a:spcBef>
              <a:spcAft>
                <a:spcPts val="0"/>
              </a:spcAft>
              <a:buClr>
                <a:srgbClr val="0091EA"/>
              </a:buClr>
              <a:buSzPts val="2000"/>
              <a:buFont typeface="Roboto Slab"/>
              <a:buNone/>
              <a:defRPr sz="2000">
                <a:solidFill>
                  <a:srgbClr val="0091EA"/>
                </a:solidFill>
                <a:latin typeface="Roboto Slab"/>
                <a:ea typeface="Roboto Slab"/>
                <a:cs typeface="Roboto Slab"/>
                <a:sym typeface="Roboto Slab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rgbClr val="0091EA"/>
              </a:buClr>
              <a:buSzPts val="2000"/>
              <a:buFont typeface="Roboto Slab"/>
              <a:buNone/>
              <a:defRPr sz="2000">
                <a:solidFill>
                  <a:srgbClr val="0091EA"/>
                </a:solidFill>
                <a:latin typeface="Roboto Slab"/>
                <a:ea typeface="Roboto Slab"/>
                <a:cs typeface="Roboto Slab"/>
                <a:sym typeface="Roboto Slab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rgbClr val="0091EA"/>
              </a:buClr>
              <a:buSzPts val="2000"/>
              <a:buFont typeface="Roboto Slab"/>
              <a:buNone/>
              <a:defRPr sz="2000">
                <a:solidFill>
                  <a:srgbClr val="0091EA"/>
                </a:solidFill>
                <a:latin typeface="Roboto Slab"/>
                <a:ea typeface="Roboto Slab"/>
                <a:cs typeface="Roboto Slab"/>
                <a:sym typeface="Roboto Slab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rgbClr val="0091EA"/>
              </a:buClr>
              <a:buSzPts val="2000"/>
              <a:buFont typeface="Roboto Slab"/>
              <a:buNone/>
              <a:defRPr sz="2000">
                <a:solidFill>
                  <a:srgbClr val="0091EA"/>
                </a:solidFill>
                <a:latin typeface="Roboto Slab"/>
                <a:ea typeface="Roboto Slab"/>
                <a:cs typeface="Roboto Slab"/>
                <a:sym typeface="Roboto Slab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rgbClr val="0091EA"/>
              </a:buClr>
              <a:buSzPts val="2000"/>
              <a:buFont typeface="Roboto Slab"/>
              <a:buNone/>
              <a:defRPr sz="2000">
                <a:solidFill>
                  <a:srgbClr val="0091EA"/>
                </a:solidFill>
                <a:latin typeface="Roboto Slab"/>
                <a:ea typeface="Roboto Slab"/>
                <a:cs typeface="Roboto Slab"/>
                <a:sym typeface="Roboto Slab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rgbClr val="0091EA"/>
              </a:buClr>
              <a:buSzPts val="2000"/>
              <a:buFont typeface="Roboto Slab"/>
              <a:buNone/>
              <a:defRPr sz="2000">
                <a:solidFill>
                  <a:srgbClr val="0091EA"/>
                </a:solidFill>
                <a:latin typeface="Roboto Slab"/>
                <a:ea typeface="Roboto Slab"/>
                <a:cs typeface="Roboto Slab"/>
                <a:sym typeface="Roboto Slab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rgbClr val="0091EA"/>
              </a:buClr>
              <a:buSzPts val="2000"/>
              <a:buFont typeface="Roboto Slab"/>
              <a:buNone/>
              <a:defRPr sz="2000">
                <a:solidFill>
                  <a:srgbClr val="0091EA"/>
                </a:solidFill>
                <a:latin typeface="Roboto Slab"/>
                <a:ea typeface="Roboto Slab"/>
                <a:cs typeface="Roboto Slab"/>
                <a:sym typeface="Roboto Slab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rgbClr val="0091EA"/>
              </a:buClr>
              <a:buSzPts val="2000"/>
              <a:buFont typeface="Roboto Slab"/>
              <a:buNone/>
              <a:defRPr sz="2000">
                <a:solidFill>
                  <a:srgbClr val="0091EA"/>
                </a:solidFill>
                <a:latin typeface="Roboto Slab"/>
                <a:ea typeface="Roboto Slab"/>
                <a:cs typeface="Roboto Slab"/>
                <a:sym typeface="Roboto Slab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rgbClr val="0091EA"/>
              </a:buClr>
              <a:buSzPts val="2000"/>
              <a:buFont typeface="Roboto Slab"/>
              <a:buNone/>
              <a:defRPr sz="2000">
                <a:solidFill>
                  <a:srgbClr val="0091EA"/>
                </a:solidFill>
                <a:latin typeface="Roboto Slab"/>
                <a:ea typeface="Roboto Slab"/>
                <a:cs typeface="Roboto Slab"/>
                <a:sym typeface="Roboto Slab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786150" y="1682267"/>
            <a:ext cx="7571700" cy="4764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lvl="0" indent="-419100">
              <a:spcBef>
                <a:spcPts val="600"/>
              </a:spcBef>
              <a:spcAft>
                <a:spcPts val="0"/>
              </a:spcAft>
              <a:buClr>
                <a:srgbClr val="CFD8DC"/>
              </a:buClr>
              <a:buSzPts val="3000"/>
              <a:buFont typeface="Source Sans Pro"/>
              <a:buChar char="◎"/>
              <a:defRPr sz="3000">
                <a:solidFill>
                  <a:srgbClr val="263238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1pPr>
            <a:lvl2pPr marL="914400" lvl="1" indent="-381000">
              <a:spcBef>
                <a:spcPts val="0"/>
              </a:spcBef>
              <a:spcAft>
                <a:spcPts val="0"/>
              </a:spcAft>
              <a:buClr>
                <a:srgbClr val="CFD8DC"/>
              </a:buClr>
              <a:buSzPts val="2400"/>
              <a:buFont typeface="Source Sans Pro"/>
              <a:buChar char="○"/>
              <a:defRPr sz="2400">
                <a:solidFill>
                  <a:srgbClr val="263238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2pPr>
            <a:lvl3pPr marL="1371600" lvl="2" indent="-381000">
              <a:spcBef>
                <a:spcPts val="0"/>
              </a:spcBef>
              <a:spcAft>
                <a:spcPts val="0"/>
              </a:spcAft>
              <a:buClr>
                <a:srgbClr val="CFD8DC"/>
              </a:buClr>
              <a:buSzPts val="2400"/>
              <a:buFont typeface="Source Sans Pro"/>
              <a:buChar char="◉"/>
              <a:defRPr sz="2400">
                <a:solidFill>
                  <a:srgbClr val="263238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3pPr>
            <a:lvl4pPr marL="1828800" lvl="3" indent="-342900">
              <a:spcBef>
                <a:spcPts val="0"/>
              </a:spcBef>
              <a:spcAft>
                <a:spcPts val="0"/>
              </a:spcAft>
              <a:buClr>
                <a:srgbClr val="CFD8DC"/>
              </a:buClr>
              <a:buSzPts val="1800"/>
              <a:buFont typeface="Source Sans Pro"/>
              <a:buChar char="●"/>
              <a:defRPr sz="1800">
                <a:solidFill>
                  <a:srgbClr val="263238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4pPr>
            <a:lvl5pPr marL="2286000" lvl="4" indent="-342900">
              <a:spcBef>
                <a:spcPts val="0"/>
              </a:spcBef>
              <a:spcAft>
                <a:spcPts val="0"/>
              </a:spcAft>
              <a:buClr>
                <a:srgbClr val="CFD8DC"/>
              </a:buClr>
              <a:buSzPts val="1800"/>
              <a:buFont typeface="Source Sans Pro"/>
              <a:buChar char="○"/>
              <a:defRPr sz="1800">
                <a:solidFill>
                  <a:srgbClr val="263238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5pPr>
            <a:lvl6pPr marL="2743200" lvl="5" indent="-342900">
              <a:spcBef>
                <a:spcPts val="0"/>
              </a:spcBef>
              <a:spcAft>
                <a:spcPts val="0"/>
              </a:spcAft>
              <a:buClr>
                <a:srgbClr val="CFD8DC"/>
              </a:buClr>
              <a:buSzPts val="1800"/>
              <a:buFont typeface="Source Sans Pro"/>
              <a:buChar char="■"/>
              <a:defRPr sz="1800">
                <a:solidFill>
                  <a:srgbClr val="263238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6pPr>
            <a:lvl7pPr marL="3200400" lvl="6" indent="-342900">
              <a:spcBef>
                <a:spcPts val="0"/>
              </a:spcBef>
              <a:spcAft>
                <a:spcPts val="0"/>
              </a:spcAft>
              <a:buClr>
                <a:srgbClr val="CFD8DC"/>
              </a:buClr>
              <a:buSzPts val="1800"/>
              <a:buFont typeface="Source Sans Pro"/>
              <a:buChar char="●"/>
              <a:defRPr sz="1800">
                <a:solidFill>
                  <a:srgbClr val="263238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7pPr>
            <a:lvl8pPr marL="3657600" lvl="7" indent="-342900">
              <a:spcBef>
                <a:spcPts val="0"/>
              </a:spcBef>
              <a:spcAft>
                <a:spcPts val="0"/>
              </a:spcAft>
              <a:buClr>
                <a:srgbClr val="CFD8DC"/>
              </a:buClr>
              <a:buSzPts val="1800"/>
              <a:buFont typeface="Source Sans Pro"/>
              <a:buChar char="○"/>
              <a:defRPr sz="1800">
                <a:solidFill>
                  <a:srgbClr val="263238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8pPr>
            <a:lvl9pPr marL="4114800" lvl="8" indent="-342900">
              <a:spcBef>
                <a:spcPts val="0"/>
              </a:spcBef>
              <a:spcAft>
                <a:spcPts val="0"/>
              </a:spcAft>
              <a:buClr>
                <a:srgbClr val="CFD8DC"/>
              </a:buClr>
              <a:buSzPts val="1800"/>
              <a:buFont typeface="Source Sans Pro"/>
              <a:buChar char="■"/>
              <a:defRPr sz="1800">
                <a:solidFill>
                  <a:srgbClr val="263238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404384" y="6333134"/>
            <a:ext cx="548700" cy="525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>
              <a:buNone/>
              <a:defRPr sz="1300" b="1">
                <a:solidFill>
                  <a:srgbClr val="0091EA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1pPr>
            <a:lvl2pPr lvl="1" algn="r">
              <a:buNone/>
              <a:defRPr sz="1300" b="1">
                <a:solidFill>
                  <a:srgbClr val="0091EA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2pPr>
            <a:lvl3pPr lvl="2" algn="r">
              <a:buNone/>
              <a:defRPr sz="1300" b="1">
                <a:solidFill>
                  <a:srgbClr val="0091EA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3pPr>
            <a:lvl4pPr lvl="3" algn="r">
              <a:buNone/>
              <a:defRPr sz="1300" b="1">
                <a:solidFill>
                  <a:srgbClr val="0091EA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4pPr>
            <a:lvl5pPr lvl="4" algn="r">
              <a:buNone/>
              <a:defRPr sz="1300" b="1">
                <a:solidFill>
                  <a:srgbClr val="0091EA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5pPr>
            <a:lvl6pPr lvl="5" algn="r">
              <a:buNone/>
              <a:defRPr sz="1300" b="1">
                <a:solidFill>
                  <a:srgbClr val="0091EA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6pPr>
            <a:lvl7pPr lvl="6" algn="r">
              <a:buNone/>
              <a:defRPr sz="1300" b="1">
                <a:solidFill>
                  <a:srgbClr val="0091EA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7pPr>
            <a:lvl8pPr lvl="7" algn="r">
              <a:buNone/>
              <a:defRPr sz="1300" b="1">
                <a:solidFill>
                  <a:srgbClr val="0091EA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8pPr>
            <a:lvl9pPr lvl="8" algn="r">
              <a:buNone/>
              <a:defRPr sz="1300" b="1">
                <a:solidFill>
                  <a:srgbClr val="0091EA"/>
                </a:solidFill>
                <a:latin typeface="Source Sans Pro"/>
                <a:ea typeface="Source Sans Pro"/>
                <a:cs typeface="Source Sans Pro"/>
                <a:sym typeface="Source Sans Pro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‹#›</a:t>
            </a:fld>
            <a:endParaRPr>
              <a:latin typeface="Roboto Slab"/>
              <a:ea typeface="Roboto Slab"/>
              <a:cs typeface="Roboto Slab"/>
              <a:sym typeface="Roboto Slab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50" r:id="rId2"/>
    <p:sldLayoutId id="2147483651" r:id="rId3"/>
    <p:sldLayoutId id="2147483652" r:id="rId4"/>
    <p:sldLayoutId id="2147483653" r:id="rId5"/>
    <p:sldLayoutId id="2147483657" r:id="rId6"/>
  </p:sldLayoutIdLst>
  <p:transition>
    <p:fade thruBlk="1"/>
  </p:transition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10.pn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1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8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2.png"/><Relationship Id="rId5" Type="http://schemas.openxmlformats.org/officeDocument/2006/relationships/image" Target="../media/image7.png"/><Relationship Id="rId4" Type="http://schemas.openxmlformats.org/officeDocument/2006/relationships/image" Target="../media/image1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16.pn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7.png"/><Relationship Id="rId5" Type="http://schemas.openxmlformats.org/officeDocument/2006/relationships/image" Target="../media/image8.png"/><Relationship Id="rId4" Type="http://schemas.openxmlformats.org/officeDocument/2006/relationships/image" Target="../media/image2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2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male-teacher-with-blackboard-vector-3152514.jpg"/>
          <p:cNvPicPr>
            <a:picLocks noChangeAspect="1"/>
          </p:cNvPicPr>
          <p:nvPr/>
        </p:nvPicPr>
        <p:blipFill>
          <a:blip r:embed="rId3"/>
          <a:srcRect b="8001"/>
          <a:stretch>
            <a:fillRect/>
          </a:stretch>
        </p:blipFill>
        <p:spPr>
          <a:xfrm>
            <a:off x="899592" y="2420888"/>
            <a:ext cx="3585568" cy="4221088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4052694" y="764704"/>
            <a:ext cx="4839786" cy="255454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cap="none" spc="0" dirty="0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 pitchFamily="34" charset="0"/>
                <a:cs typeface="Arial" pitchFamily="34" charset="0"/>
              </a:rPr>
              <a:t>ОГЭ-2020 </a:t>
            </a:r>
            <a:br>
              <a:rPr lang="ru-RU" sz="4000" b="1" cap="none" spc="0" dirty="0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 pitchFamily="34" charset="0"/>
                <a:cs typeface="Arial" pitchFamily="34" charset="0"/>
              </a:rPr>
            </a:br>
            <a:r>
              <a:rPr lang="ru-RU" sz="4000" b="1" cap="none" spc="0" dirty="0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 pitchFamily="34" charset="0"/>
                <a:cs typeface="Arial" pitchFamily="34" charset="0"/>
              </a:rPr>
              <a:t>по математике.</a:t>
            </a:r>
            <a:br>
              <a:rPr lang="ru-RU" sz="4000" b="1" cap="none" spc="0" dirty="0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 pitchFamily="34" charset="0"/>
                <a:cs typeface="Arial" pitchFamily="34" charset="0"/>
              </a:rPr>
            </a:br>
            <a:r>
              <a:rPr lang="ru-RU" sz="4000" b="1" cap="none" spc="0" dirty="0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 pitchFamily="34" charset="0"/>
                <a:cs typeface="Arial" pitchFamily="34" charset="0"/>
              </a:rPr>
              <a:t>Новые задания </a:t>
            </a:r>
            <a:br>
              <a:rPr lang="ru-RU" sz="4000" b="1" cap="none" spc="0" dirty="0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 pitchFamily="34" charset="0"/>
                <a:cs typeface="Arial" pitchFamily="34" charset="0"/>
              </a:rPr>
            </a:br>
            <a:r>
              <a:rPr lang="ru-RU" sz="4000" b="1" cap="none" spc="0" dirty="0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 pitchFamily="34" charset="0"/>
                <a:cs typeface="Arial" pitchFamily="34" charset="0"/>
              </a:rPr>
              <a:t>и требования</a:t>
            </a:r>
            <a:endParaRPr lang="ru-RU" sz="4000" b="1" cap="none" spc="0" dirty="0">
              <a:ln w="11430"/>
              <a:solidFill>
                <a:srgbClr val="0070C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9" name="Рисунок 8" descr="hand-freeze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" y="4818363"/>
            <a:ext cx="2195736" cy="2067021"/>
          </a:xfrm>
          <a:prstGeom prst="rect">
            <a:avLst/>
          </a:prstGeom>
        </p:spPr>
      </p:pic>
      <p:pic>
        <p:nvPicPr>
          <p:cNvPr id="10" name="Picture 2" descr="C:\Users\ymedvedeva\Desktop\Медведева\ПРЕЗЕНТАЦИИ\ЛОГОТИПЫ\SZDSH_CMYK - копия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1520" y="4869160"/>
            <a:ext cx="1135516" cy="321475"/>
          </a:xfrm>
          <a:prstGeom prst="rect">
            <a:avLst/>
          </a:prstGeom>
          <a:noFill/>
        </p:spPr>
      </p:pic>
      <p:pic>
        <p:nvPicPr>
          <p:cNvPr id="11" name="Picture 3" descr="C:\Users\ymedvedeva\Desktop\Медведева\ПРЕЗЕНТАЦИИ\ЛОГОТИПЫ\Action+MCFR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322130" y="6404520"/>
            <a:ext cx="1638795" cy="209049"/>
          </a:xfrm>
          <a:prstGeom prst="rect">
            <a:avLst/>
          </a:prstGeom>
          <a:noFill/>
        </p:spPr>
      </p:pic>
      <p:pic>
        <p:nvPicPr>
          <p:cNvPr id="8" name="Рисунок 7" descr="—Pngtree—teachers teaching aids_4081870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5400000">
            <a:off x="5396610" y="3461524"/>
            <a:ext cx="1944217" cy="2599251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73b1b170-3775-42d8-9f37-2d15d502cf0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1520" y="620688"/>
            <a:ext cx="7056784" cy="4104456"/>
          </a:xfrm>
          <a:prstGeom prst="rect">
            <a:avLst/>
          </a:prstGeom>
        </p:spPr>
      </p:pic>
      <p:sp>
        <p:nvSpPr>
          <p:cNvPr id="111" name="Google Shape;111;p17"/>
          <p:cNvSpPr txBox="1">
            <a:spLocks noGrp="1"/>
          </p:cNvSpPr>
          <p:nvPr>
            <p:ph type="body" idx="1"/>
          </p:nvPr>
        </p:nvSpPr>
        <p:spPr>
          <a:xfrm>
            <a:off x="539552" y="1052736"/>
            <a:ext cx="6624736" cy="288032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38100" algn="l" rtl="0">
              <a:spcBef>
                <a:spcPts val="600"/>
              </a:spcBef>
              <a:spcAft>
                <a:spcPts val="0"/>
              </a:spcAft>
              <a:buSzPts val="3000"/>
              <a:buNone/>
            </a:pPr>
            <a:r>
              <a:rPr lang="ru-RU" sz="22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Время экзамена: </a:t>
            </a:r>
            <a:r>
              <a:rPr lang="ru-RU" sz="32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235</a:t>
            </a:r>
            <a:r>
              <a:rPr lang="ru-RU" sz="22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минут.</a:t>
            </a:r>
            <a:endParaRPr lang="ru-RU" sz="2200" dirty="0" smtClean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  <a:p>
            <a:pPr marL="0" lvl="0" indent="38100" algn="l" rtl="0">
              <a:spcBef>
                <a:spcPts val="600"/>
              </a:spcBef>
              <a:spcAft>
                <a:spcPts val="0"/>
              </a:spcAft>
              <a:buSzPts val="3000"/>
              <a:buNone/>
            </a:pPr>
            <a:r>
              <a:rPr lang="ru-RU" sz="22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Первичный балл: </a:t>
            </a:r>
            <a:r>
              <a:rPr lang="ru-RU" sz="32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32</a:t>
            </a:r>
            <a:r>
              <a:rPr lang="ru-RU" sz="22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0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балла.</a:t>
            </a:r>
            <a:endParaRPr lang="ru-RU" sz="2200" dirty="0" smtClean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  <a:p>
            <a:pPr marL="0" indent="38100">
              <a:buNone/>
            </a:pPr>
            <a:r>
              <a:rPr lang="ru-RU" sz="22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Дополнительные материалы: </a:t>
            </a:r>
            <a:r>
              <a:rPr lang="ru-RU" sz="22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sz="22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</a:br>
            <a:r>
              <a:rPr lang="ru-RU" sz="20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– справочные материалы, выдаваемые вместе </a:t>
            </a:r>
            <a:br>
              <a:rPr lang="ru-RU" sz="20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</a:br>
            <a:r>
              <a:rPr lang="ru-RU" sz="20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с работой;</a:t>
            </a:r>
            <a:br>
              <a:rPr lang="ru-RU" sz="20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</a:br>
            <a:r>
              <a:rPr lang="ru-RU" sz="20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– линейка, угольник;</a:t>
            </a:r>
            <a:br>
              <a:rPr lang="ru-RU" sz="20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</a:br>
            <a:r>
              <a:rPr lang="ru-RU" sz="20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– иные шаблоны для построения </a:t>
            </a:r>
            <a:br>
              <a:rPr lang="ru-RU" sz="20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</a:br>
            <a:r>
              <a:rPr lang="ru-RU" sz="20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геометрических фигур</a:t>
            </a:r>
            <a:r>
              <a:rPr lang="ru-RU" sz="2200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.</a:t>
            </a:r>
          </a:p>
          <a:p>
            <a:pPr marL="0" lvl="0" indent="38100" algn="l" rtl="0">
              <a:spcBef>
                <a:spcPts val="600"/>
              </a:spcBef>
              <a:spcAft>
                <a:spcPts val="0"/>
              </a:spcAft>
              <a:buSzPts val="3000"/>
              <a:buNone/>
            </a:pPr>
            <a:endParaRPr sz="2200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Рисунок 4" descr="1_2.png"/>
          <p:cNvPicPr>
            <a:picLocks noChangeAspect="1"/>
          </p:cNvPicPr>
          <p:nvPr/>
        </p:nvPicPr>
        <p:blipFill>
          <a:blip r:embed="rId4"/>
          <a:srcRect l="53906" b="66800"/>
          <a:stretch>
            <a:fillRect/>
          </a:stretch>
        </p:blipFill>
        <p:spPr>
          <a:xfrm>
            <a:off x="5220072" y="2395016"/>
            <a:ext cx="3640000" cy="3958928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1591851" y="764704"/>
            <a:ext cx="4708341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200" b="1" cap="none" spc="0" dirty="0" smtClean="0">
                <a:ln w="11430"/>
                <a:solidFill>
                  <a:srgbClr val="0070C0"/>
                </a:solidFill>
                <a:latin typeface="Arial Black" pitchFamily="34" charset="0"/>
                <a:cs typeface="Arial" pitchFamily="34" charset="0"/>
              </a:rPr>
              <a:t>Что </a:t>
            </a:r>
            <a:r>
              <a:rPr lang="ru-RU" sz="3200" b="1" cap="none" spc="0" dirty="0" smtClean="0">
                <a:ln w="11430"/>
                <a:solidFill>
                  <a:srgbClr val="FF0000"/>
                </a:solidFill>
                <a:latin typeface="Arial Black" pitchFamily="34" charset="0"/>
                <a:cs typeface="Arial" pitchFamily="34" charset="0"/>
              </a:rPr>
              <a:t>не</a:t>
            </a:r>
            <a:r>
              <a:rPr lang="ru-RU" sz="3200" b="1" cap="none" spc="0" dirty="0" smtClean="0">
                <a:ln w="11430"/>
                <a:solidFill>
                  <a:srgbClr val="0070C0"/>
                </a:solidFill>
                <a:latin typeface="Arial Black" pitchFamily="34" charset="0"/>
                <a:cs typeface="Arial" pitchFamily="34" charset="0"/>
              </a:rPr>
              <a:t> изменилось</a:t>
            </a:r>
            <a:endParaRPr lang="ru-RU" sz="3200" b="1" cap="none" spc="0" dirty="0">
              <a:ln w="11430"/>
              <a:solidFill>
                <a:srgbClr val="0070C0"/>
              </a:solidFill>
            </a:endParaRPr>
          </a:p>
        </p:txBody>
      </p:sp>
      <p:pic>
        <p:nvPicPr>
          <p:cNvPr id="9" name="Picture 2" descr="C:\Users\ymedvedeva\Desktop\Медведева\ПРЕЗЕНТАЦИИ\ЛОГОТИПЫ\SZDSH_CMYK - копия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1520" y="5229200"/>
            <a:ext cx="1135516" cy="321475"/>
          </a:xfrm>
          <a:prstGeom prst="rect">
            <a:avLst/>
          </a:prstGeom>
          <a:noFill/>
        </p:spPr>
      </p:pic>
      <p:pic>
        <p:nvPicPr>
          <p:cNvPr id="10" name="Picture 3" descr="C:\Users\ymedvedeva\Desktop\Медведева\ПРЕЗЕНТАЦИИ\ЛОГОТИПЫ\Action+MCFR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965653" y="6460311"/>
            <a:ext cx="1638795" cy="209049"/>
          </a:xfrm>
          <a:prstGeom prst="rect">
            <a:avLst/>
          </a:prstGeom>
          <a:noFill/>
        </p:spPr>
      </p:pic>
      <p:pic>
        <p:nvPicPr>
          <p:cNvPr id="11" name="Рисунок 10" descr="—Pngtree—teachers teaching aids_4081870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5400000">
            <a:off x="2847676" y="4145213"/>
            <a:ext cx="2160240" cy="2888055"/>
          </a:xfrm>
          <a:prstGeom prst="rect">
            <a:avLst/>
          </a:prstGeom>
        </p:spPr>
      </p:pic>
      <p:pic>
        <p:nvPicPr>
          <p:cNvPr id="12" name="Рисунок 11" descr="—Pngtree—vector read book_3045865.png"/>
          <p:cNvPicPr>
            <a:picLocks noChangeAspect="1"/>
          </p:cNvPicPr>
          <p:nvPr/>
        </p:nvPicPr>
        <p:blipFill>
          <a:blip r:embed="rId8"/>
          <a:srcRect l="37400" t="11150" r="35300" b="63650"/>
          <a:stretch>
            <a:fillRect/>
          </a:stretch>
        </p:blipFill>
        <p:spPr>
          <a:xfrm>
            <a:off x="5220072" y="1052736"/>
            <a:ext cx="1872208" cy="1728192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1_2.png"/>
          <p:cNvPicPr>
            <a:picLocks noChangeAspect="1"/>
          </p:cNvPicPr>
          <p:nvPr/>
        </p:nvPicPr>
        <p:blipFill>
          <a:blip r:embed="rId3"/>
          <a:srcRect r="50850" b="67979"/>
          <a:stretch>
            <a:fillRect/>
          </a:stretch>
        </p:blipFill>
        <p:spPr>
          <a:xfrm>
            <a:off x="5868144" y="3910114"/>
            <a:ext cx="3024335" cy="2975269"/>
          </a:xfrm>
          <a:prstGeom prst="rect">
            <a:avLst/>
          </a:prstGeom>
        </p:spPr>
      </p:pic>
      <p:sp>
        <p:nvSpPr>
          <p:cNvPr id="132" name="Google Shape;132;p19"/>
          <p:cNvSpPr txBox="1">
            <a:spLocks noGrp="1"/>
          </p:cNvSpPr>
          <p:nvPr>
            <p:ph type="body" idx="1"/>
          </p:nvPr>
        </p:nvSpPr>
        <p:spPr>
          <a:xfrm>
            <a:off x="1187624" y="1484784"/>
            <a:ext cx="6912768" cy="4176464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indent="0" algn="ctr">
              <a:spcBef>
                <a:spcPts val="0"/>
              </a:spcBef>
              <a:buNone/>
            </a:pPr>
            <a:r>
              <a:rPr lang="ru-RU" sz="4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26</a:t>
            </a:r>
            <a:br>
              <a:rPr lang="ru-RU" sz="4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ru-RU" sz="32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заданий</a:t>
            </a:r>
            <a:endParaRPr lang="ru-RU" sz="3600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marL="0" indent="0">
              <a:spcBef>
                <a:spcPts val="0"/>
              </a:spcBef>
            </a:pPr>
            <a:r>
              <a:rPr lang="ru-RU" sz="32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20 заданий базового уровня;</a:t>
            </a:r>
          </a:p>
          <a:p>
            <a:pPr marL="0" indent="0">
              <a:spcBef>
                <a:spcPts val="0"/>
              </a:spcBef>
            </a:pPr>
            <a:r>
              <a:rPr lang="ru-RU" sz="32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4 задания повышенного уровня;</a:t>
            </a:r>
          </a:p>
          <a:p>
            <a:pPr marL="0" indent="0">
              <a:spcBef>
                <a:spcPts val="0"/>
              </a:spcBef>
            </a:pPr>
            <a:r>
              <a:rPr lang="ru-RU" sz="3200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2 задания высокого уровня.</a:t>
            </a:r>
          </a:p>
          <a:p>
            <a:pPr>
              <a:spcBef>
                <a:spcPts val="0"/>
              </a:spcBef>
            </a:pPr>
            <a:endParaRPr lang="ru-RU" dirty="0" smtClean="0"/>
          </a:p>
        </p:txBody>
      </p:sp>
      <p:sp>
        <p:nvSpPr>
          <p:cNvPr id="133" name="Google Shape;133;p19"/>
          <p:cNvSpPr txBox="1">
            <a:spLocks noGrp="1"/>
          </p:cNvSpPr>
          <p:nvPr>
            <p:ph type="title"/>
          </p:nvPr>
        </p:nvSpPr>
        <p:spPr>
          <a:xfrm>
            <a:off x="926901" y="1054788"/>
            <a:ext cx="7571700" cy="29499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200" b="1" dirty="0" smtClean="0">
                <a:latin typeface="Arial Black" pitchFamily="34" charset="0"/>
                <a:cs typeface="Arial" pitchFamily="34" charset="0"/>
              </a:rPr>
              <a:t>Количество заданий</a:t>
            </a:r>
            <a:br>
              <a:rPr lang="ru-RU" sz="3200" b="1" dirty="0" smtClean="0">
                <a:latin typeface="Arial Black" pitchFamily="34" charset="0"/>
                <a:cs typeface="Arial" pitchFamily="34" charset="0"/>
              </a:rPr>
            </a:br>
            <a:r>
              <a:rPr lang="ru-RU" sz="3200" b="1" dirty="0" smtClean="0">
                <a:solidFill>
                  <a:srgbClr val="FF0000"/>
                </a:solidFill>
                <a:latin typeface="Arial Black" pitchFamily="34" charset="0"/>
                <a:cs typeface="Arial" pitchFamily="34" charset="0"/>
              </a:rPr>
              <a:t>не меняют</a:t>
            </a:r>
            <a:endParaRPr sz="3200" b="1" dirty="0">
              <a:solidFill>
                <a:srgbClr val="FF0000"/>
              </a:solidFill>
              <a:latin typeface="Arial Black" pitchFamily="34" charset="0"/>
              <a:cs typeface="Arial" pitchFamily="34" charset="0"/>
            </a:endParaRPr>
          </a:p>
        </p:txBody>
      </p:sp>
      <p:pic>
        <p:nvPicPr>
          <p:cNvPr id="7" name="Рисунок 6" descr="ae2c23b58493 - копия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0951" y="692696"/>
            <a:ext cx="4762500" cy="1019175"/>
          </a:xfrm>
          <a:prstGeom prst="rect">
            <a:avLst/>
          </a:prstGeom>
        </p:spPr>
      </p:pic>
      <p:pic>
        <p:nvPicPr>
          <p:cNvPr id="16" name="Рисунок 15" descr="заставка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195736" y="4653136"/>
            <a:ext cx="3528392" cy="2040605"/>
          </a:xfrm>
          <a:prstGeom prst="rect">
            <a:avLst/>
          </a:prstGeom>
        </p:spPr>
      </p:pic>
      <p:pic>
        <p:nvPicPr>
          <p:cNvPr id="17" name="Picture 3" descr="C:\Users\ymedvedeva\Desktop\Медведева\ПРЕЗЕНТАЦИИ\ЛОГОТИПЫ\Action+MCFR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07504" y="6525344"/>
            <a:ext cx="1638795" cy="209049"/>
          </a:xfrm>
          <a:prstGeom prst="rect">
            <a:avLst/>
          </a:prstGeom>
          <a:noFill/>
        </p:spPr>
      </p:pic>
      <p:pic>
        <p:nvPicPr>
          <p:cNvPr id="18" name="Picture 2" descr="C:\Users\ymedvedeva\Desktop\Медведева\ПРЕЗЕНТАЦИИ\ЛОГОТИПЫ\SZDSH_CMYK - копия.png"/>
          <p:cNvPicPr>
            <a:picLocks noChangeAspect="1" noChangeArrowheads="1"/>
          </p:cNvPicPr>
          <p:nvPr/>
        </p:nvPicPr>
        <p:blipFill>
          <a:blip r:embed="rId7" cstate="print">
            <a:lum bright="13000" contrast="22000"/>
          </a:blip>
          <a:srcRect/>
          <a:stretch>
            <a:fillRect/>
          </a:stretch>
        </p:blipFill>
        <p:spPr bwMode="auto">
          <a:xfrm>
            <a:off x="323528" y="6093296"/>
            <a:ext cx="1135516" cy="32147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Таблица 1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747416295"/>
              </p:ext>
            </p:extLst>
          </p:nvPr>
        </p:nvGraphicFramePr>
        <p:xfrm>
          <a:off x="179512" y="836713"/>
          <a:ext cx="8376074" cy="5303520"/>
        </p:xfrm>
        <a:graphic>
          <a:graphicData uri="http://schemas.openxmlformats.org/drawingml/2006/table">
            <a:tbl>
              <a:tblPr firstRow="1" bandRow="1">
                <a:tableStyleId>{775DCB02-9BB8-47FD-8907-85C794F793BA}</a:tableStyleId>
              </a:tblPr>
              <a:tblGrid>
                <a:gridCol w="4188037"/>
                <a:gridCol w="4188037"/>
              </a:tblGrid>
              <a:tr h="389641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2019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Перспективная модель</a:t>
                      </a:r>
                      <a:endParaRPr lang="ru-RU" sz="2000" dirty="0"/>
                    </a:p>
                  </a:txBody>
                  <a:tcPr/>
                </a:tc>
              </a:tr>
              <a:tr h="329696">
                <a:tc gridSpan="2">
                  <a:txBody>
                    <a:bodyPr/>
                    <a:lstStyle/>
                    <a:p>
                      <a:pPr algn="ctr"/>
                      <a:r>
                        <a:rPr lang="ru-RU" sz="1700" b="1" u="sng" dirty="0" smtClean="0">
                          <a:solidFill>
                            <a:srgbClr val="002060"/>
                          </a:solidFill>
                        </a:rPr>
                        <a:t>Часть 1</a:t>
                      </a:r>
                      <a:endParaRPr lang="ru-RU" sz="1700" b="1" u="sng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ru-RU" sz="2400" dirty="0"/>
                    </a:p>
                  </a:txBody>
                  <a:tcPr/>
                </a:tc>
              </a:tr>
              <a:tr h="329696">
                <a:tc>
                  <a:txBody>
                    <a:bodyPr/>
                    <a:lstStyle/>
                    <a:p>
                      <a:pPr algn="ctr"/>
                      <a:r>
                        <a:rPr lang="ru-RU" sz="1700" b="1" dirty="0" smtClean="0">
                          <a:solidFill>
                            <a:srgbClr val="002060"/>
                          </a:solidFill>
                        </a:rPr>
                        <a:t>Числа и вычисления</a:t>
                      </a:r>
                      <a:endParaRPr lang="ru-RU" sz="1700" b="1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ru-RU" sz="1700" b="1" dirty="0" smtClean="0">
                          <a:solidFill>
                            <a:srgbClr val="002060"/>
                          </a:solidFill>
                        </a:rPr>
                        <a:t>Числа и вычисления</a:t>
                      </a:r>
                    </a:p>
                  </a:txBody>
                  <a:tcPr/>
                </a:tc>
              </a:tr>
              <a:tr h="329696">
                <a:tc>
                  <a:txBody>
                    <a:bodyPr/>
                    <a:lstStyle/>
                    <a:p>
                      <a:pPr algn="ctr"/>
                      <a:r>
                        <a:rPr lang="ru-RU" sz="1700" b="1" dirty="0" smtClean="0">
                          <a:solidFill>
                            <a:srgbClr val="002060"/>
                          </a:solidFill>
                        </a:rPr>
                        <a:t>Алгебраические выражения</a:t>
                      </a:r>
                      <a:endParaRPr lang="ru-RU" sz="1700" b="1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ru-RU" sz="1700" b="1" dirty="0" smtClean="0">
                          <a:solidFill>
                            <a:srgbClr val="002060"/>
                          </a:solidFill>
                        </a:rPr>
                        <a:t>Алгебраические выражения</a:t>
                      </a:r>
                    </a:p>
                  </a:txBody>
                  <a:tcPr/>
                </a:tc>
              </a:tr>
              <a:tr h="329696">
                <a:tc>
                  <a:txBody>
                    <a:bodyPr/>
                    <a:lstStyle/>
                    <a:p>
                      <a:pPr algn="ctr"/>
                      <a:r>
                        <a:rPr lang="ru-RU" sz="1700" b="1" dirty="0" smtClean="0">
                          <a:solidFill>
                            <a:srgbClr val="002060"/>
                          </a:solidFill>
                        </a:rPr>
                        <a:t>Уравнения и неравенства</a:t>
                      </a:r>
                      <a:endParaRPr lang="ru-RU" sz="1700" b="1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ru-RU" sz="1700" b="1" dirty="0" smtClean="0">
                          <a:solidFill>
                            <a:srgbClr val="002060"/>
                          </a:solidFill>
                        </a:rPr>
                        <a:t>Уравнения и неравенства</a:t>
                      </a:r>
                    </a:p>
                  </a:txBody>
                  <a:tcPr/>
                </a:tc>
              </a:tr>
              <a:tr h="329696">
                <a:tc>
                  <a:txBody>
                    <a:bodyPr/>
                    <a:lstStyle/>
                    <a:p>
                      <a:pPr algn="ctr"/>
                      <a:r>
                        <a:rPr lang="ru-RU" sz="1700" b="1" dirty="0" smtClean="0">
                          <a:solidFill>
                            <a:srgbClr val="002060"/>
                          </a:solidFill>
                        </a:rPr>
                        <a:t>Числовые принадлежности</a:t>
                      </a:r>
                      <a:endParaRPr lang="ru-RU" sz="1700" b="1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ru-RU" sz="1700" b="1" dirty="0" smtClean="0">
                          <a:solidFill>
                            <a:srgbClr val="002060"/>
                          </a:solidFill>
                        </a:rPr>
                        <a:t>Числовые принадлежности</a:t>
                      </a:r>
                    </a:p>
                  </a:txBody>
                  <a:tcPr/>
                </a:tc>
              </a:tr>
              <a:tr h="329696">
                <a:tc>
                  <a:txBody>
                    <a:bodyPr/>
                    <a:lstStyle/>
                    <a:p>
                      <a:pPr algn="ctr"/>
                      <a:r>
                        <a:rPr lang="ru-RU" sz="1700" b="1" dirty="0" smtClean="0">
                          <a:solidFill>
                            <a:srgbClr val="002060"/>
                          </a:solidFill>
                        </a:rPr>
                        <a:t>Функции</a:t>
                      </a:r>
                      <a:r>
                        <a:rPr lang="ru-RU" sz="1700" b="1" baseline="0" dirty="0" smtClean="0">
                          <a:solidFill>
                            <a:srgbClr val="002060"/>
                          </a:solidFill>
                        </a:rPr>
                        <a:t> и графики</a:t>
                      </a:r>
                      <a:endParaRPr lang="ru-RU" sz="1700" b="1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700" b="1" dirty="0" smtClean="0">
                          <a:solidFill>
                            <a:srgbClr val="002060"/>
                          </a:solidFill>
                        </a:rPr>
                        <a:t>Функции и графики</a:t>
                      </a:r>
                      <a:endParaRPr lang="ru-RU" sz="1700" b="1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</a:tr>
              <a:tr h="329696">
                <a:tc>
                  <a:txBody>
                    <a:bodyPr/>
                    <a:lstStyle/>
                    <a:p>
                      <a:pPr algn="ctr"/>
                      <a:r>
                        <a:rPr lang="ru-RU" sz="1700" b="1" dirty="0" smtClean="0">
                          <a:solidFill>
                            <a:srgbClr val="002060"/>
                          </a:solidFill>
                        </a:rPr>
                        <a:t>Статистика и теория вероятностей</a:t>
                      </a:r>
                      <a:endParaRPr lang="ru-RU" sz="1700" b="1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ru-RU" sz="1700" b="1" dirty="0" smtClean="0">
                          <a:solidFill>
                            <a:srgbClr val="002060"/>
                          </a:solidFill>
                        </a:rPr>
                        <a:t>Статистика и теория вероятностей</a:t>
                      </a:r>
                    </a:p>
                  </a:txBody>
                  <a:tcPr/>
                </a:tc>
              </a:tr>
              <a:tr h="329696">
                <a:tc>
                  <a:txBody>
                    <a:bodyPr/>
                    <a:lstStyle/>
                    <a:p>
                      <a:pPr algn="ctr"/>
                      <a:r>
                        <a:rPr lang="ru-RU" sz="1700" b="1" dirty="0" smtClean="0">
                          <a:solidFill>
                            <a:srgbClr val="002060"/>
                          </a:solidFill>
                        </a:rPr>
                        <a:t>–</a:t>
                      </a:r>
                      <a:endParaRPr lang="ru-RU" sz="1700" b="1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700" b="1" dirty="0" smtClean="0">
                          <a:solidFill>
                            <a:srgbClr val="002060"/>
                          </a:solidFill>
                        </a:rPr>
                        <a:t>Координаты на прямой и плоскости</a:t>
                      </a:r>
                      <a:endParaRPr lang="ru-RU" sz="1700" b="1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</a:tr>
              <a:tr h="329696">
                <a:tc>
                  <a:txBody>
                    <a:bodyPr/>
                    <a:lstStyle/>
                    <a:p>
                      <a:pPr algn="ctr"/>
                      <a:r>
                        <a:rPr lang="ru-RU" sz="1700" b="1" dirty="0" smtClean="0">
                          <a:solidFill>
                            <a:srgbClr val="002060"/>
                          </a:solidFill>
                        </a:rPr>
                        <a:t>Геометрия</a:t>
                      </a:r>
                      <a:endParaRPr lang="ru-RU" sz="1700" b="1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700" b="1" dirty="0" smtClean="0">
                          <a:solidFill>
                            <a:srgbClr val="002060"/>
                          </a:solidFill>
                        </a:rPr>
                        <a:t>Геометрия</a:t>
                      </a:r>
                      <a:endParaRPr lang="ru-RU" sz="1700" b="1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</a:tr>
              <a:tr h="329696">
                <a:tc gridSpan="2">
                  <a:txBody>
                    <a:bodyPr/>
                    <a:lstStyle/>
                    <a:p>
                      <a:pPr algn="ctr"/>
                      <a:r>
                        <a:rPr lang="ru-RU" sz="1700" b="1" u="sng" dirty="0" smtClean="0">
                          <a:solidFill>
                            <a:srgbClr val="002060"/>
                          </a:solidFill>
                        </a:rPr>
                        <a:t>Часть 2</a:t>
                      </a:r>
                      <a:endParaRPr lang="ru-RU" sz="1700" b="1" u="sng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329696">
                <a:tc>
                  <a:txBody>
                    <a:bodyPr/>
                    <a:lstStyle/>
                    <a:p>
                      <a:pPr algn="ctr"/>
                      <a:r>
                        <a:rPr lang="ru-RU" sz="1700" b="1" dirty="0" smtClean="0">
                          <a:solidFill>
                            <a:srgbClr val="002060"/>
                          </a:solidFill>
                        </a:rPr>
                        <a:t>Алгебраические</a:t>
                      </a:r>
                      <a:r>
                        <a:rPr lang="ru-RU" sz="1700" b="1" baseline="0" dirty="0" smtClean="0">
                          <a:solidFill>
                            <a:srgbClr val="002060"/>
                          </a:solidFill>
                        </a:rPr>
                        <a:t> выражения</a:t>
                      </a:r>
                      <a:endParaRPr lang="ru-RU" sz="1700" b="1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ru-RU" sz="1700" b="1" dirty="0" smtClean="0">
                          <a:solidFill>
                            <a:srgbClr val="002060"/>
                          </a:solidFill>
                        </a:rPr>
                        <a:t>–</a:t>
                      </a:r>
                    </a:p>
                  </a:txBody>
                  <a:tcPr/>
                </a:tc>
              </a:tr>
              <a:tr h="329696">
                <a:tc>
                  <a:txBody>
                    <a:bodyPr/>
                    <a:lstStyle/>
                    <a:p>
                      <a:pPr algn="ctr"/>
                      <a:r>
                        <a:rPr lang="ru-RU" sz="1700" b="1" dirty="0" smtClean="0">
                          <a:solidFill>
                            <a:srgbClr val="002060"/>
                          </a:solidFill>
                        </a:rPr>
                        <a:t>Уравнения и неравенства</a:t>
                      </a:r>
                      <a:endParaRPr lang="ru-RU" sz="1700" b="1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ru-RU" sz="1700" b="1" dirty="0" smtClean="0">
                          <a:solidFill>
                            <a:srgbClr val="002060"/>
                          </a:solidFill>
                        </a:rPr>
                        <a:t>Уравнения и неравенства</a:t>
                      </a:r>
                    </a:p>
                  </a:txBody>
                  <a:tcPr/>
                </a:tc>
              </a:tr>
              <a:tr h="329696">
                <a:tc>
                  <a:txBody>
                    <a:bodyPr/>
                    <a:lstStyle/>
                    <a:p>
                      <a:pPr algn="ctr"/>
                      <a:r>
                        <a:rPr lang="ru-RU" sz="1700" b="1" dirty="0" smtClean="0">
                          <a:solidFill>
                            <a:srgbClr val="002060"/>
                          </a:solidFill>
                        </a:rPr>
                        <a:t>Функции</a:t>
                      </a:r>
                      <a:r>
                        <a:rPr lang="ru-RU" sz="1700" b="1" baseline="0" dirty="0" smtClean="0">
                          <a:solidFill>
                            <a:srgbClr val="002060"/>
                          </a:solidFill>
                        </a:rPr>
                        <a:t> и графики</a:t>
                      </a:r>
                      <a:endParaRPr lang="ru-RU" sz="1700" b="1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ru-RU" sz="1700" b="1" dirty="0" smtClean="0">
                          <a:solidFill>
                            <a:srgbClr val="002060"/>
                          </a:solidFill>
                        </a:rPr>
                        <a:t>Функции и графики</a:t>
                      </a:r>
                    </a:p>
                  </a:txBody>
                  <a:tcPr/>
                </a:tc>
              </a:tr>
              <a:tr h="329696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ru-RU" sz="1700" b="1" dirty="0" smtClean="0">
                          <a:solidFill>
                            <a:srgbClr val="002060"/>
                          </a:solidFill>
                        </a:rPr>
                        <a:t>–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ru-RU" sz="1700" b="1" dirty="0" smtClean="0">
                          <a:solidFill>
                            <a:srgbClr val="002060"/>
                          </a:solidFill>
                        </a:rPr>
                        <a:t>Геометрия</a:t>
                      </a: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9" name="Picture 3" descr="C:\Users\ymedvedeva\Desktop\Медведева\ПРЕЗЕНТАЦИИ\ЛОГОТИПЫ\Action+MCFR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85633" y="6453336"/>
            <a:ext cx="1638795" cy="209049"/>
          </a:xfrm>
          <a:prstGeom prst="rect">
            <a:avLst/>
          </a:prstGeom>
          <a:noFill/>
        </p:spPr>
      </p:pic>
      <p:pic>
        <p:nvPicPr>
          <p:cNvPr id="10" name="Рисунок 9" descr="blue-arrow-png-4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86644" y="3933056"/>
            <a:ext cx="1537884" cy="1271168"/>
          </a:xfrm>
          <a:prstGeom prst="rect">
            <a:avLst/>
          </a:prstGeom>
        </p:spPr>
      </p:pic>
      <p:sp>
        <p:nvSpPr>
          <p:cNvPr id="12" name="Прямоугольник 11"/>
          <p:cNvSpPr/>
          <p:nvPr/>
        </p:nvSpPr>
        <p:spPr>
          <a:xfrm>
            <a:off x="2511951" y="188640"/>
            <a:ext cx="4275530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200" b="1" cap="none" spc="0" dirty="0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 pitchFamily="34" charset="0"/>
                <a:cs typeface="Arial" pitchFamily="34" charset="0"/>
              </a:rPr>
              <a:t>Содержание КИМ</a:t>
            </a:r>
            <a:endParaRPr lang="ru-RU" sz="3200" b="1" cap="none" spc="0" dirty="0">
              <a:ln w="11430"/>
              <a:solidFill>
                <a:srgbClr val="0070C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8" name="Picture 2" descr="C:\Users\ymedvedeva\Desktop\Медведева\ПРЕЗЕНТАЦИИ\ЛОГОТИПЫ\SZDSH_CMYK - копия.png"/>
          <p:cNvPicPr>
            <a:picLocks noChangeAspect="1" noChangeArrowheads="1"/>
          </p:cNvPicPr>
          <p:nvPr/>
        </p:nvPicPr>
        <p:blipFill>
          <a:blip r:embed="rId5" cstate="print">
            <a:lum bright="13000" contrast="22000"/>
          </a:blip>
          <a:srcRect/>
          <a:stretch>
            <a:fillRect/>
          </a:stretch>
        </p:blipFill>
        <p:spPr bwMode="auto">
          <a:xfrm>
            <a:off x="323528" y="227205"/>
            <a:ext cx="1135516" cy="321475"/>
          </a:xfrm>
          <a:prstGeom prst="rect">
            <a:avLst/>
          </a:prstGeom>
          <a:noFill/>
        </p:spPr>
      </p:pic>
      <p:pic>
        <p:nvPicPr>
          <p:cNvPr id="16" name="Рисунок 15" descr="—Pngtree—vector read book_3045865.png"/>
          <p:cNvPicPr>
            <a:picLocks noChangeAspect="1"/>
          </p:cNvPicPr>
          <p:nvPr/>
        </p:nvPicPr>
        <p:blipFill>
          <a:blip r:embed="rId6"/>
          <a:srcRect l="12200" t="14300" r="67850" b="66800"/>
          <a:stretch>
            <a:fillRect/>
          </a:stretch>
        </p:blipFill>
        <p:spPr>
          <a:xfrm>
            <a:off x="7740352" y="44624"/>
            <a:ext cx="1368152" cy="1296144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Таблица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686424868"/>
              </p:ext>
            </p:extLst>
          </p:nvPr>
        </p:nvGraphicFramePr>
        <p:xfrm>
          <a:off x="251519" y="116632"/>
          <a:ext cx="8712969" cy="6223956"/>
        </p:xfrm>
        <a:graphic>
          <a:graphicData uri="http://schemas.openxmlformats.org/drawingml/2006/table">
            <a:tbl>
              <a:tblPr firstRow="1" bandRow="1">
                <a:tableStyleId>{3C2FFA5D-87B4-456A-9821-1D502468CF0F}</a:tableStyleId>
              </a:tblPr>
              <a:tblGrid>
                <a:gridCol w="4032448"/>
                <a:gridCol w="2249638"/>
                <a:gridCol w="2430883"/>
              </a:tblGrid>
              <a:tr h="414498">
                <a:tc rowSpan="2">
                  <a:txBody>
                    <a:bodyPr/>
                    <a:lstStyle/>
                    <a:p>
                      <a:pPr algn="ctr"/>
                      <a:r>
                        <a:rPr lang="ru-RU" sz="1800" b="1" dirty="0" smtClean="0"/>
                        <a:t>Содержание курса</a:t>
                      </a:r>
                      <a:endParaRPr lang="ru-RU" sz="1800" b="1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sz="1800" b="1" dirty="0" smtClean="0"/>
                        <a:t>Количество заданий</a:t>
                      </a:r>
                      <a:endParaRPr lang="ru-RU" sz="1800" b="1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65640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chemeClr val="bg1"/>
                          </a:solidFill>
                        </a:rPr>
                        <a:t>2019</a:t>
                      </a:r>
                      <a:endParaRPr lang="ru-RU" sz="18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 smtClean="0">
                          <a:solidFill>
                            <a:schemeClr val="bg1"/>
                          </a:solidFill>
                        </a:rPr>
                        <a:t>2020</a:t>
                      </a:r>
                      <a:endParaRPr lang="ru-RU" sz="1800" b="1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</a:tr>
              <a:tr h="335170">
                <a:tc gridSpan="3"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rgbClr val="002060"/>
                          </a:solidFill>
                        </a:rPr>
                        <a:t>Часть 1</a:t>
                      </a:r>
                      <a:endParaRPr lang="ru-RU" sz="1600" b="1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3517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ru-RU" sz="1600" b="1" dirty="0" smtClean="0">
                          <a:solidFill>
                            <a:srgbClr val="002060"/>
                          </a:solidFill>
                        </a:rPr>
                        <a:t>Числа и вычисления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0070C0"/>
                          </a:solidFill>
                          <a:effectLst/>
                        </a:rPr>
                        <a:t>3</a:t>
                      </a:r>
                      <a:endParaRPr lang="ru-RU" sz="2000" b="1" dirty="0">
                        <a:solidFill>
                          <a:srgbClr val="0070C0"/>
                        </a:solidFill>
                        <a:effectLst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0070C0"/>
                          </a:solidFill>
                          <a:effectLst/>
                        </a:rPr>
                        <a:t>5</a:t>
                      </a:r>
                      <a:endParaRPr lang="ru-RU" sz="2000" b="1" dirty="0">
                        <a:solidFill>
                          <a:srgbClr val="0070C0"/>
                        </a:solidFill>
                        <a:effectLst/>
                      </a:endParaRPr>
                    </a:p>
                  </a:txBody>
                  <a:tcPr/>
                </a:tc>
              </a:tr>
              <a:tr h="343085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ru-RU" sz="1600" b="1" dirty="0" smtClean="0">
                          <a:solidFill>
                            <a:srgbClr val="002060"/>
                          </a:solidFill>
                        </a:rPr>
                        <a:t>Алгебраические выражения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0070C0"/>
                          </a:solidFill>
                          <a:effectLst/>
                        </a:rPr>
                        <a:t>3</a:t>
                      </a:r>
                      <a:endParaRPr lang="ru-RU" sz="2000" b="1" dirty="0">
                        <a:solidFill>
                          <a:srgbClr val="0070C0"/>
                        </a:solidFill>
                        <a:effectLst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0070C0"/>
                          </a:solidFill>
                          <a:effectLst/>
                        </a:rPr>
                        <a:t>2</a:t>
                      </a:r>
                      <a:endParaRPr lang="ru-RU" sz="2000" b="1" dirty="0">
                        <a:solidFill>
                          <a:srgbClr val="0070C0"/>
                        </a:solidFill>
                        <a:effectLst/>
                      </a:endParaRPr>
                    </a:p>
                  </a:txBody>
                  <a:tcPr/>
                </a:tc>
              </a:tr>
              <a:tr h="33517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ru-RU" sz="1600" b="1" dirty="0" smtClean="0">
                          <a:solidFill>
                            <a:srgbClr val="002060"/>
                          </a:solidFill>
                        </a:rPr>
                        <a:t>Уравнения и неравенства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0070C0"/>
                          </a:solidFill>
                          <a:effectLst/>
                        </a:rPr>
                        <a:t>2</a:t>
                      </a:r>
                      <a:endParaRPr lang="ru-RU" sz="2000" b="1" dirty="0">
                        <a:solidFill>
                          <a:srgbClr val="0070C0"/>
                        </a:solidFill>
                        <a:effectLst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0070C0"/>
                          </a:solidFill>
                          <a:effectLst/>
                        </a:rPr>
                        <a:t>2</a:t>
                      </a:r>
                      <a:endParaRPr lang="ru-RU" sz="2000" b="1" dirty="0">
                        <a:solidFill>
                          <a:srgbClr val="0070C0"/>
                        </a:solidFill>
                        <a:effectLst/>
                      </a:endParaRPr>
                    </a:p>
                  </a:txBody>
                  <a:tcPr/>
                </a:tc>
              </a:tr>
              <a:tr h="33517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ru-RU" sz="1600" b="1" dirty="0" smtClean="0">
                          <a:solidFill>
                            <a:srgbClr val="002060"/>
                          </a:solidFill>
                        </a:rPr>
                        <a:t>Числовые принадлежности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0070C0"/>
                          </a:solidFill>
                          <a:effectLst/>
                        </a:rPr>
                        <a:t>1</a:t>
                      </a:r>
                      <a:endParaRPr lang="ru-RU" sz="2000" b="1" dirty="0">
                        <a:solidFill>
                          <a:srgbClr val="0070C0"/>
                        </a:solidFill>
                        <a:effectLst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0070C0"/>
                          </a:solidFill>
                          <a:effectLst/>
                        </a:rPr>
                        <a:t>1</a:t>
                      </a:r>
                      <a:endParaRPr lang="ru-RU" sz="2000" b="1" dirty="0">
                        <a:solidFill>
                          <a:srgbClr val="0070C0"/>
                        </a:solidFill>
                        <a:effectLst/>
                      </a:endParaRPr>
                    </a:p>
                  </a:txBody>
                  <a:tcPr/>
                </a:tc>
              </a:tr>
              <a:tr h="337441"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rgbClr val="002060"/>
                          </a:solidFill>
                        </a:rPr>
                        <a:t>Функции и графики</a:t>
                      </a:r>
                      <a:endParaRPr lang="ru-RU" sz="1600" b="1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0070C0"/>
                          </a:solidFill>
                          <a:effectLst/>
                        </a:rPr>
                        <a:t>2</a:t>
                      </a:r>
                      <a:endParaRPr lang="ru-RU" sz="2000" b="1" dirty="0">
                        <a:solidFill>
                          <a:srgbClr val="0070C0"/>
                        </a:solidFill>
                        <a:effectLst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0070C0"/>
                          </a:solidFill>
                          <a:effectLst/>
                        </a:rPr>
                        <a:t>1</a:t>
                      </a:r>
                      <a:endParaRPr lang="ru-RU" sz="2000" b="1" dirty="0">
                        <a:solidFill>
                          <a:srgbClr val="0070C0"/>
                        </a:solidFill>
                        <a:effectLst/>
                      </a:endParaRPr>
                    </a:p>
                  </a:txBody>
                  <a:tcPr/>
                </a:tc>
              </a:tr>
              <a:tr h="33517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ru-RU" sz="1600" b="1" dirty="0" smtClean="0">
                          <a:solidFill>
                            <a:srgbClr val="002060"/>
                          </a:solidFill>
                        </a:rPr>
                        <a:t>Статистика и теория вероятностей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0070C0"/>
                          </a:solidFill>
                          <a:effectLst/>
                        </a:rPr>
                        <a:t>3</a:t>
                      </a:r>
                      <a:endParaRPr lang="ru-RU" sz="2000" b="1" dirty="0">
                        <a:solidFill>
                          <a:srgbClr val="0070C0"/>
                        </a:solidFill>
                        <a:effectLst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0070C0"/>
                          </a:solidFill>
                          <a:effectLst/>
                        </a:rPr>
                        <a:t>1</a:t>
                      </a:r>
                      <a:endParaRPr lang="ru-RU" sz="2000" b="1" dirty="0">
                        <a:solidFill>
                          <a:srgbClr val="0070C0"/>
                        </a:solidFill>
                        <a:effectLst/>
                      </a:endParaRPr>
                    </a:p>
                  </a:txBody>
                  <a:tcPr/>
                </a:tc>
              </a:tr>
              <a:tr h="335170"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rgbClr val="002060"/>
                          </a:solidFill>
                        </a:rPr>
                        <a:t>Координаты на прямой и плоскости</a:t>
                      </a:r>
                      <a:endParaRPr lang="ru-RU" sz="1600" b="1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0070C0"/>
                          </a:solidFill>
                          <a:effectLst/>
                        </a:rPr>
                        <a:t>–</a:t>
                      </a:r>
                      <a:endParaRPr lang="ru-RU" sz="2000" b="1" dirty="0">
                        <a:solidFill>
                          <a:srgbClr val="0070C0"/>
                        </a:solidFill>
                        <a:effectLst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0070C0"/>
                          </a:solidFill>
                          <a:effectLst/>
                        </a:rPr>
                        <a:t>1</a:t>
                      </a:r>
                      <a:endParaRPr lang="ru-RU" sz="2000" b="1" dirty="0">
                        <a:solidFill>
                          <a:srgbClr val="0070C0"/>
                        </a:solidFill>
                        <a:effectLst/>
                      </a:endParaRPr>
                    </a:p>
                  </a:txBody>
                  <a:tcPr/>
                </a:tc>
              </a:tr>
              <a:tr h="414498"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rgbClr val="002060"/>
                          </a:solidFill>
                        </a:rPr>
                        <a:t>Геометрия</a:t>
                      </a:r>
                      <a:endParaRPr lang="ru-RU" sz="1600" b="1" dirty="0">
                        <a:solidFill>
                          <a:srgbClr val="00206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0070C0"/>
                          </a:solidFill>
                          <a:effectLst/>
                        </a:rPr>
                        <a:t>6</a:t>
                      </a:r>
                      <a:endParaRPr lang="ru-RU" sz="2000" b="1" dirty="0">
                        <a:solidFill>
                          <a:srgbClr val="0070C0"/>
                        </a:solidFill>
                        <a:effectLst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0070C0"/>
                          </a:solidFill>
                          <a:effectLst/>
                        </a:rPr>
                        <a:t>4</a:t>
                      </a:r>
                      <a:endParaRPr lang="ru-RU" sz="2000" b="1" dirty="0">
                        <a:solidFill>
                          <a:srgbClr val="0070C0"/>
                        </a:solidFill>
                        <a:effectLst/>
                      </a:endParaRPr>
                    </a:p>
                  </a:txBody>
                  <a:tcPr/>
                </a:tc>
              </a:tr>
              <a:tr h="335170">
                <a:tc gridSpan="3"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solidFill>
                            <a:srgbClr val="002060"/>
                          </a:solidFill>
                          <a:effectLst/>
                        </a:rPr>
                        <a:t>Часть 2</a:t>
                      </a:r>
                      <a:endParaRPr lang="ru-RU" sz="1600" b="1" dirty="0">
                        <a:solidFill>
                          <a:srgbClr val="002060"/>
                        </a:solidFill>
                        <a:effectLst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3517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ru-RU" sz="1600" b="1" dirty="0" smtClean="0">
                          <a:solidFill>
                            <a:srgbClr val="002060"/>
                          </a:solidFill>
                        </a:rPr>
                        <a:t>Числа и вычисления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0070C0"/>
                          </a:solidFill>
                          <a:effectLst/>
                        </a:rPr>
                        <a:t>1</a:t>
                      </a:r>
                      <a:endParaRPr lang="ru-RU" sz="2000" b="1" dirty="0">
                        <a:solidFill>
                          <a:srgbClr val="0070C0"/>
                        </a:solidFill>
                        <a:effectLst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0070C0"/>
                          </a:solidFill>
                          <a:effectLst/>
                        </a:rPr>
                        <a:t>-</a:t>
                      </a:r>
                      <a:endParaRPr lang="ru-RU" sz="2000" b="1" dirty="0">
                        <a:solidFill>
                          <a:srgbClr val="0070C0"/>
                        </a:solidFill>
                        <a:effectLst/>
                      </a:endParaRPr>
                    </a:p>
                  </a:txBody>
                  <a:tcPr/>
                </a:tc>
              </a:tr>
              <a:tr h="33517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ru-RU" sz="1600" b="1" dirty="0" smtClean="0">
                          <a:solidFill>
                            <a:srgbClr val="002060"/>
                          </a:solidFill>
                        </a:rPr>
                        <a:t>Уравнения и неравенства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0070C0"/>
                          </a:solidFill>
                          <a:effectLst/>
                        </a:rPr>
                        <a:t>1</a:t>
                      </a:r>
                      <a:endParaRPr lang="ru-RU" sz="2000" b="1" dirty="0">
                        <a:solidFill>
                          <a:srgbClr val="0070C0"/>
                        </a:solidFill>
                        <a:effectLst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0070C0"/>
                          </a:solidFill>
                          <a:effectLst/>
                        </a:rPr>
                        <a:t>2</a:t>
                      </a:r>
                      <a:endParaRPr lang="ru-RU" sz="2000" b="1" dirty="0">
                        <a:solidFill>
                          <a:srgbClr val="0070C0"/>
                        </a:solidFill>
                        <a:effectLst/>
                      </a:endParaRPr>
                    </a:p>
                  </a:txBody>
                  <a:tcPr/>
                </a:tc>
              </a:tr>
              <a:tr h="33517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ru-RU" sz="1600" b="1" dirty="0" smtClean="0">
                          <a:solidFill>
                            <a:srgbClr val="002060"/>
                          </a:solidFill>
                        </a:rPr>
                        <a:t>Функции и графики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0070C0"/>
                          </a:solidFill>
                          <a:effectLst/>
                        </a:rPr>
                        <a:t>1</a:t>
                      </a:r>
                      <a:endParaRPr lang="ru-RU" sz="2000" b="1" dirty="0">
                        <a:solidFill>
                          <a:srgbClr val="0070C0"/>
                        </a:solidFill>
                        <a:effectLst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0070C0"/>
                          </a:solidFill>
                          <a:effectLst/>
                        </a:rPr>
                        <a:t>1</a:t>
                      </a:r>
                      <a:endParaRPr lang="ru-RU" sz="2000" b="1" dirty="0">
                        <a:solidFill>
                          <a:srgbClr val="0070C0"/>
                        </a:solidFill>
                        <a:effectLst/>
                      </a:endParaRPr>
                    </a:p>
                  </a:txBody>
                  <a:tcPr/>
                </a:tc>
              </a:tr>
              <a:tr h="33517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ru-RU" sz="1600" b="1" dirty="0" smtClean="0">
                          <a:solidFill>
                            <a:srgbClr val="002060"/>
                          </a:solidFill>
                        </a:rPr>
                        <a:t>Геометрия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0070C0"/>
                          </a:solidFill>
                          <a:effectLst/>
                        </a:rPr>
                        <a:t>3</a:t>
                      </a:r>
                      <a:endParaRPr lang="ru-RU" sz="2000" b="1" dirty="0">
                        <a:solidFill>
                          <a:srgbClr val="0070C0"/>
                        </a:solidFill>
                        <a:effectLst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>
                          <a:solidFill>
                            <a:srgbClr val="0070C0"/>
                          </a:solidFill>
                          <a:effectLst/>
                        </a:rPr>
                        <a:t>3</a:t>
                      </a:r>
                      <a:endParaRPr lang="ru-RU" sz="2000" b="1" dirty="0">
                        <a:solidFill>
                          <a:srgbClr val="0070C0"/>
                        </a:solidFill>
                        <a:effectLst/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16" name="Picture 3" descr="C:\Users\ymedvedeva\Desktop\Медведева\ПРЕЗЕНТАЦИИ\ЛОГОТИПЫ\Action+MCFR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308304" y="6453336"/>
            <a:ext cx="1638795" cy="209049"/>
          </a:xfrm>
          <a:prstGeom prst="rect">
            <a:avLst/>
          </a:prstGeom>
          <a:noFill/>
        </p:spPr>
      </p:pic>
      <p:pic>
        <p:nvPicPr>
          <p:cNvPr id="17" name="Picture 2" descr="C:\Users\ymedvedeva\Desktop\Медведева\ПРЕЗЕНТАЦИИ\ЛОГОТИПЫ\SZDSH_CMYK - копия.png"/>
          <p:cNvPicPr>
            <a:picLocks noChangeAspect="1" noChangeArrowheads="1"/>
          </p:cNvPicPr>
          <p:nvPr/>
        </p:nvPicPr>
        <p:blipFill>
          <a:blip r:embed="rId4" cstate="print">
            <a:lum bright="13000" contrast="22000"/>
          </a:blip>
          <a:srcRect/>
          <a:stretch>
            <a:fillRect/>
          </a:stretch>
        </p:blipFill>
        <p:spPr bwMode="auto">
          <a:xfrm>
            <a:off x="467544" y="6419893"/>
            <a:ext cx="1135516" cy="32147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0" name="Google Shape;370;p35"/>
          <p:cNvSpPr txBox="1">
            <a:spLocks noGrp="1"/>
          </p:cNvSpPr>
          <p:nvPr>
            <p:ph type="sldNum" idx="12"/>
          </p:nvPr>
        </p:nvSpPr>
        <p:spPr>
          <a:xfrm>
            <a:off x="8404384" y="6333134"/>
            <a:ext cx="548700" cy="525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pPr marL="0" lvl="0" indent="0" algn="r" rtl="0">
                <a:spcBef>
                  <a:spcPts val="0"/>
                </a:spcBef>
                <a:spcAft>
                  <a:spcPts val="0"/>
                </a:spcAft>
                <a:buNone/>
              </a:pPr>
              <a:t>6</a:t>
            </a:fld>
            <a:endParaRPr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/>
          <a:srcRect l="13909" t="17320" r="51442" b="41520"/>
          <a:stretch>
            <a:fillRect/>
          </a:stretch>
        </p:blipFill>
        <p:spPr bwMode="auto">
          <a:xfrm>
            <a:off x="4211960" y="100267"/>
            <a:ext cx="4932040" cy="36887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/>
          <a:srcRect l="55908" t="33280" r="13642" b="15481"/>
          <a:stretch>
            <a:fillRect/>
          </a:stretch>
        </p:blipFill>
        <p:spPr bwMode="auto">
          <a:xfrm>
            <a:off x="251520" y="620688"/>
            <a:ext cx="3923463" cy="4536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Google Shape;133;p19"/>
          <p:cNvSpPr txBox="1">
            <a:spLocks/>
          </p:cNvSpPr>
          <p:nvPr/>
        </p:nvSpPr>
        <p:spPr>
          <a:xfrm>
            <a:off x="-1620688" y="325698"/>
            <a:ext cx="7571700" cy="29499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ru-RU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 Black" pitchFamily="34" charset="0"/>
                <a:ea typeface="Arial"/>
                <a:cs typeface="Arial" pitchFamily="34" charset="0"/>
                <a:sym typeface="Arial"/>
              </a:rPr>
              <a:t>Новые</a:t>
            </a:r>
            <a:r>
              <a:rPr kumimoji="0" lang="ru-RU" sz="3200" b="1" i="0" u="none" strike="noStrike" kern="0" cap="none" spc="0" normalizeH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rial Black" pitchFamily="34" charset="0"/>
                <a:ea typeface="Arial"/>
                <a:cs typeface="Arial" pitchFamily="34" charset="0"/>
                <a:sym typeface="Arial"/>
              </a:rPr>
              <a:t> задания</a:t>
            </a:r>
            <a:endParaRPr kumimoji="0" lang="ru-RU" sz="3200" b="1" i="0" u="none" strike="noStrike" kern="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Arial Black" pitchFamily="34" charset="0"/>
              <a:ea typeface="Arial"/>
              <a:cs typeface="Arial" pitchFamily="34" charset="0"/>
              <a:sym typeface="Arial"/>
            </a:endParaRP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/>
          <a:srcRect l="52625" t="17240" r="13250" b="49160"/>
          <a:stretch>
            <a:fillRect/>
          </a:stretch>
        </p:blipFill>
        <p:spPr bwMode="auto">
          <a:xfrm>
            <a:off x="4211960" y="3789040"/>
            <a:ext cx="4932040" cy="2880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Рисунок 15" descr="—Pngtree—mbe office supplies stationery cartoon_4026085.png"/>
          <p:cNvPicPr>
            <a:picLocks noChangeAspect="1"/>
          </p:cNvPicPr>
          <p:nvPr/>
        </p:nvPicPr>
        <p:blipFill>
          <a:blip r:embed="rId6"/>
          <a:srcRect l="7888" t="2751" r="57019" b="67850"/>
          <a:stretch>
            <a:fillRect/>
          </a:stretch>
        </p:blipFill>
        <p:spPr>
          <a:xfrm>
            <a:off x="0" y="5085184"/>
            <a:ext cx="1800200" cy="2016224"/>
          </a:xfrm>
          <a:prstGeom prst="rect">
            <a:avLst/>
          </a:prstGeom>
        </p:spPr>
      </p:pic>
      <p:pic>
        <p:nvPicPr>
          <p:cNvPr id="17" name="Рисунок 16" descr="—Pngtree—mbe office supplies stationery cartoon_4026085.png"/>
          <p:cNvPicPr>
            <a:picLocks noChangeAspect="1"/>
          </p:cNvPicPr>
          <p:nvPr/>
        </p:nvPicPr>
        <p:blipFill>
          <a:blip r:embed="rId6"/>
          <a:srcRect l="58423" t="67850" r="7888" b="9051"/>
          <a:stretch>
            <a:fillRect/>
          </a:stretch>
        </p:blipFill>
        <p:spPr>
          <a:xfrm>
            <a:off x="2771800" y="5373216"/>
            <a:ext cx="1584176" cy="1452161"/>
          </a:xfrm>
          <a:prstGeom prst="rect">
            <a:avLst/>
          </a:prstGeom>
        </p:spPr>
      </p:pic>
      <p:pic>
        <p:nvPicPr>
          <p:cNvPr id="18" name="Picture 3" descr="C:\Users\ymedvedeva\Desktop\Медведева\ПРЕЗЕНТАЦИИ\ЛОГОТИПЫ\Action+MCFR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452320" y="6460311"/>
            <a:ext cx="1638795" cy="209049"/>
          </a:xfrm>
          <a:prstGeom prst="rect">
            <a:avLst/>
          </a:prstGeom>
          <a:noFill/>
        </p:spPr>
      </p:pic>
      <p:pic>
        <p:nvPicPr>
          <p:cNvPr id="19" name="Picture 2" descr="C:\Users\ymedvedeva\Desktop\Медведева\ПРЕЗЕНТАЦИИ\ЛОГОТИПЫ\SZDSH_CMYK - копия.png"/>
          <p:cNvPicPr>
            <a:picLocks noChangeAspect="1" noChangeArrowheads="1"/>
          </p:cNvPicPr>
          <p:nvPr/>
        </p:nvPicPr>
        <p:blipFill>
          <a:blip r:embed="rId8" cstate="print">
            <a:lum bright="13000" contrast="22000"/>
          </a:blip>
          <a:srcRect/>
          <a:stretch>
            <a:fillRect/>
          </a:stretch>
        </p:blipFill>
        <p:spPr bwMode="auto">
          <a:xfrm>
            <a:off x="1564276" y="5843829"/>
            <a:ext cx="1135516" cy="32147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Рисунок 22" descr="journal-applied-mathematics-and-statistics.png"/>
          <p:cNvPicPr>
            <a:picLocks noChangeAspect="1"/>
          </p:cNvPicPr>
          <p:nvPr/>
        </p:nvPicPr>
        <p:blipFill>
          <a:blip r:embed="rId3"/>
          <a:srcRect r="52362"/>
          <a:stretch>
            <a:fillRect/>
          </a:stretch>
        </p:blipFill>
        <p:spPr>
          <a:xfrm>
            <a:off x="0" y="0"/>
            <a:ext cx="5940152" cy="7232238"/>
          </a:xfrm>
          <a:prstGeom prst="rect">
            <a:avLst/>
          </a:prstGeom>
        </p:spPr>
      </p:pic>
      <p:graphicFrame>
        <p:nvGraphicFramePr>
          <p:cNvPr id="20" name="Таблица 1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359457765"/>
              </p:ext>
            </p:extLst>
          </p:nvPr>
        </p:nvGraphicFramePr>
        <p:xfrm>
          <a:off x="1403648" y="1196752"/>
          <a:ext cx="4655840" cy="5059680"/>
        </p:xfrm>
        <a:graphic>
          <a:graphicData uri="http://schemas.openxmlformats.org/drawingml/2006/table">
            <a:tbl>
              <a:tblPr firstRow="1" bandRow="1">
                <a:tableStyleId>{775DCB02-9BB8-47FD-8907-85C794F793BA}</a:tableStyleId>
              </a:tblPr>
              <a:tblGrid>
                <a:gridCol w="2327920"/>
                <a:gridCol w="2327920"/>
              </a:tblGrid>
              <a:tr h="360040"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/>
                        <a:t>2019</a:t>
                      </a:r>
                      <a:endParaRPr lang="ru-RU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/>
                        <a:t>2020</a:t>
                      </a:r>
                      <a:endParaRPr lang="ru-RU" sz="2000" b="1" dirty="0"/>
                    </a:p>
                  </a:txBody>
                  <a:tcPr/>
                </a:tc>
              </a:tr>
              <a:tr h="406664"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solidFill>
                            <a:srgbClr val="0070C0"/>
                          </a:solidFill>
                        </a:rPr>
                        <a:t>1</a:t>
                      </a:r>
                      <a:endParaRPr lang="ru-RU" sz="2800" b="1" dirty="0">
                        <a:solidFill>
                          <a:srgbClr val="0070C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solidFill>
                            <a:srgbClr val="0070C0"/>
                          </a:solidFill>
                        </a:rPr>
                        <a:t>6</a:t>
                      </a:r>
                      <a:endParaRPr lang="ru-RU" sz="2800" b="1" dirty="0">
                        <a:solidFill>
                          <a:srgbClr val="0070C0"/>
                        </a:solidFill>
                      </a:endParaRPr>
                    </a:p>
                  </a:txBody>
                  <a:tcPr/>
                </a:tc>
              </a:tr>
              <a:tr h="406664"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solidFill>
                            <a:srgbClr val="0070C0"/>
                          </a:solidFill>
                        </a:rPr>
                        <a:t>3</a:t>
                      </a:r>
                      <a:endParaRPr lang="ru-RU" sz="2800" b="1" dirty="0">
                        <a:solidFill>
                          <a:srgbClr val="0070C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solidFill>
                            <a:srgbClr val="0070C0"/>
                          </a:solidFill>
                        </a:rPr>
                        <a:t>7</a:t>
                      </a:r>
                      <a:endParaRPr lang="ru-RU" sz="2800" b="1" dirty="0">
                        <a:solidFill>
                          <a:srgbClr val="0070C0"/>
                        </a:solidFill>
                      </a:endParaRPr>
                    </a:p>
                  </a:txBody>
                  <a:tcPr/>
                </a:tc>
              </a:tr>
              <a:tr h="406664"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solidFill>
                            <a:srgbClr val="0070C0"/>
                          </a:solidFill>
                        </a:rPr>
                        <a:t>4</a:t>
                      </a:r>
                      <a:endParaRPr lang="ru-RU" sz="2800" b="1" dirty="0">
                        <a:solidFill>
                          <a:srgbClr val="0070C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solidFill>
                            <a:srgbClr val="0070C0"/>
                          </a:solidFill>
                        </a:rPr>
                        <a:t>8</a:t>
                      </a:r>
                      <a:endParaRPr lang="ru-RU" sz="2800" b="1" dirty="0">
                        <a:solidFill>
                          <a:srgbClr val="0070C0"/>
                        </a:solidFill>
                      </a:endParaRPr>
                    </a:p>
                  </a:txBody>
                  <a:tcPr/>
                </a:tc>
              </a:tr>
              <a:tr h="406664"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solidFill>
                            <a:srgbClr val="0070C0"/>
                          </a:solidFill>
                        </a:rPr>
                        <a:t>6</a:t>
                      </a:r>
                      <a:endParaRPr lang="ru-RU" sz="2800" b="1" dirty="0">
                        <a:solidFill>
                          <a:srgbClr val="0070C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solidFill>
                            <a:srgbClr val="0070C0"/>
                          </a:solidFill>
                        </a:rPr>
                        <a:t>9</a:t>
                      </a:r>
                      <a:endParaRPr lang="ru-RU" sz="2800" b="1" dirty="0">
                        <a:solidFill>
                          <a:srgbClr val="0070C0"/>
                        </a:solidFill>
                      </a:endParaRPr>
                    </a:p>
                  </a:txBody>
                  <a:tcPr/>
                </a:tc>
              </a:tr>
              <a:tr h="406664"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solidFill>
                            <a:srgbClr val="0070C0"/>
                          </a:solidFill>
                        </a:rPr>
                        <a:t>7</a:t>
                      </a:r>
                      <a:endParaRPr lang="ru-RU" sz="2800" b="1" dirty="0">
                        <a:solidFill>
                          <a:srgbClr val="0070C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solidFill>
                            <a:srgbClr val="0070C0"/>
                          </a:solidFill>
                        </a:rPr>
                        <a:t>10</a:t>
                      </a:r>
                      <a:endParaRPr lang="ru-RU" sz="2800" b="1" dirty="0">
                        <a:solidFill>
                          <a:srgbClr val="0070C0"/>
                        </a:solidFill>
                      </a:endParaRPr>
                    </a:p>
                  </a:txBody>
                  <a:tcPr/>
                </a:tc>
              </a:tr>
              <a:tr h="406664"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solidFill>
                            <a:srgbClr val="0070C0"/>
                          </a:solidFill>
                        </a:rPr>
                        <a:t>10</a:t>
                      </a:r>
                      <a:endParaRPr lang="ru-RU" sz="2800" b="1" dirty="0">
                        <a:solidFill>
                          <a:srgbClr val="0070C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solidFill>
                            <a:srgbClr val="0070C0"/>
                          </a:solidFill>
                        </a:rPr>
                        <a:t>11</a:t>
                      </a:r>
                      <a:endParaRPr lang="ru-RU" sz="2800" b="1" dirty="0">
                        <a:solidFill>
                          <a:srgbClr val="0070C0"/>
                        </a:solidFill>
                      </a:endParaRPr>
                    </a:p>
                  </a:txBody>
                  <a:tcPr/>
                </a:tc>
              </a:tr>
              <a:tr h="406664"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solidFill>
                            <a:srgbClr val="0070C0"/>
                          </a:solidFill>
                        </a:rPr>
                        <a:t>11</a:t>
                      </a:r>
                      <a:endParaRPr lang="ru-RU" sz="2800" b="1" dirty="0">
                        <a:solidFill>
                          <a:srgbClr val="0070C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solidFill>
                            <a:srgbClr val="0070C0"/>
                          </a:solidFill>
                        </a:rPr>
                        <a:t>12</a:t>
                      </a:r>
                      <a:endParaRPr lang="ru-RU" sz="2800" b="1" dirty="0">
                        <a:solidFill>
                          <a:srgbClr val="0070C0"/>
                        </a:solidFill>
                      </a:endParaRPr>
                    </a:p>
                  </a:txBody>
                  <a:tcPr/>
                </a:tc>
              </a:tr>
              <a:tr h="406664"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solidFill>
                            <a:srgbClr val="0070C0"/>
                          </a:solidFill>
                        </a:rPr>
                        <a:t>12</a:t>
                      </a:r>
                      <a:endParaRPr lang="ru-RU" sz="2800" b="1" dirty="0">
                        <a:solidFill>
                          <a:srgbClr val="0070C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solidFill>
                            <a:srgbClr val="0070C0"/>
                          </a:solidFill>
                        </a:rPr>
                        <a:t>13</a:t>
                      </a:r>
                      <a:endParaRPr lang="ru-RU" sz="2800" b="1" dirty="0">
                        <a:solidFill>
                          <a:srgbClr val="0070C0"/>
                        </a:solidFill>
                      </a:endParaRPr>
                    </a:p>
                  </a:txBody>
                  <a:tcPr/>
                </a:tc>
              </a:tr>
              <a:tr h="406664"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solidFill>
                            <a:srgbClr val="0070C0"/>
                          </a:solidFill>
                        </a:rPr>
                        <a:t>13</a:t>
                      </a:r>
                      <a:endParaRPr lang="ru-RU" sz="2800" b="1" dirty="0">
                        <a:solidFill>
                          <a:srgbClr val="0070C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solidFill>
                            <a:srgbClr val="0070C0"/>
                          </a:solidFill>
                        </a:rPr>
                        <a:t>14</a:t>
                      </a:r>
                      <a:endParaRPr lang="ru-RU" sz="2800" b="1" dirty="0">
                        <a:solidFill>
                          <a:srgbClr val="0070C0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7" name="Рисунок 6" descr="2aa81f2449bb28abe419b2affc253d62.jpg"/>
          <p:cNvPicPr>
            <a:picLocks noChangeAspect="1"/>
          </p:cNvPicPr>
          <p:nvPr/>
        </p:nvPicPr>
        <p:blipFill>
          <a:blip r:embed="rId4">
            <a:lum bright="11000"/>
          </a:blip>
          <a:stretch>
            <a:fillRect/>
          </a:stretch>
        </p:blipFill>
        <p:spPr>
          <a:xfrm>
            <a:off x="6156176" y="3140968"/>
            <a:ext cx="2779845" cy="4221088"/>
          </a:xfrm>
          <a:prstGeom prst="rect">
            <a:avLst/>
          </a:prstGeom>
        </p:spPr>
      </p:pic>
      <p:sp>
        <p:nvSpPr>
          <p:cNvPr id="140" name="Google Shape;140;p20"/>
          <p:cNvSpPr txBox="1">
            <a:spLocks noGrp="1"/>
          </p:cNvSpPr>
          <p:nvPr>
            <p:ph type="title"/>
          </p:nvPr>
        </p:nvSpPr>
        <p:spPr>
          <a:xfrm>
            <a:off x="-36512" y="836712"/>
            <a:ext cx="7571700" cy="29499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800" b="1" dirty="0" smtClean="0">
                <a:latin typeface="Arial Black" pitchFamily="34" charset="0"/>
              </a:rPr>
              <a:t>Какие задания поменяли </a:t>
            </a:r>
            <a:br>
              <a:rPr lang="ru-RU" sz="2800" b="1" dirty="0" smtClean="0">
                <a:latin typeface="Arial Black" pitchFamily="34" charset="0"/>
              </a:rPr>
            </a:br>
            <a:r>
              <a:rPr lang="ru-RU" sz="2800" b="1" dirty="0" smtClean="0">
                <a:latin typeface="Arial Black" pitchFamily="34" charset="0"/>
              </a:rPr>
              <a:t>только свою нумерацию</a:t>
            </a:r>
            <a:endParaRPr sz="2800" b="1" dirty="0">
              <a:latin typeface="Arial Black" pitchFamily="34" charset="0"/>
            </a:endParaRPr>
          </a:p>
        </p:txBody>
      </p:sp>
      <p:pic>
        <p:nvPicPr>
          <p:cNvPr id="21" name="Picture 3" descr="C:\Users\ymedvedeva\Desktop\Медведева\ПРЕЗЕНТАЦИИ\ЛОГОТИПЫ\Action+MCFR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737443" y="1760561"/>
            <a:ext cx="1638795" cy="209049"/>
          </a:xfrm>
          <a:prstGeom prst="rect">
            <a:avLst/>
          </a:prstGeom>
          <a:noFill/>
        </p:spPr>
      </p:pic>
      <p:pic>
        <p:nvPicPr>
          <p:cNvPr id="22" name="Picture 2" descr="C:\Users\ymedvedeva\Desktop\Медведева\ПРЕЗЕНТАЦИИ\ЛОГОТИПЫ\SZDSH_CMYK - копия.png"/>
          <p:cNvPicPr>
            <a:picLocks noChangeAspect="1" noChangeArrowheads="1"/>
          </p:cNvPicPr>
          <p:nvPr/>
        </p:nvPicPr>
        <p:blipFill>
          <a:blip r:embed="rId6" cstate="print">
            <a:lum bright="13000" contrast="22000"/>
          </a:blip>
          <a:srcRect/>
          <a:stretch>
            <a:fillRect/>
          </a:stretch>
        </p:blipFill>
        <p:spPr bwMode="auto">
          <a:xfrm>
            <a:off x="6956450" y="2060848"/>
            <a:ext cx="1135516" cy="32147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3779912" y="692696"/>
            <a:ext cx="4839786" cy="255454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cap="none" spc="0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 pitchFamily="34" charset="0"/>
                <a:cs typeface="Arial" pitchFamily="34" charset="0"/>
              </a:rPr>
              <a:t>ОГЭ-2020 </a:t>
            </a:r>
            <a:r>
              <a:rPr lang="ru-RU" sz="4000" b="1" cap="none" spc="0" dirty="0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 pitchFamily="34" charset="0"/>
                <a:cs typeface="Arial" pitchFamily="34" charset="0"/>
              </a:rPr>
              <a:t/>
            </a:r>
            <a:br>
              <a:rPr lang="ru-RU" sz="4000" b="1" cap="none" spc="0" dirty="0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 pitchFamily="34" charset="0"/>
                <a:cs typeface="Arial" pitchFamily="34" charset="0"/>
              </a:rPr>
            </a:br>
            <a:r>
              <a:rPr lang="ru-RU" sz="4000" b="1" cap="none" spc="0" dirty="0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 pitchFamily="34" charset="0"/>
                <a:cs typeface="Arial" pitchFamily="34" charset="0"/>
              </a:rPr>
              <a:t>по математике.</a:t>
            </a:r>
            <a:br>
              <a:rPr lang="ru-RU" sz="4000" b="1" cap="none" spc="0" dirty="0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 pitchFamily="34" charset="0"/>
                <a:cs typeface="Arial" pitchFamily="34" charset="0"/>
              </a:rPr>
            </a:br>
            <a:r>
              <a:rPr lang="ru-RU" sz="4000" b="1" cap="none" spc="0" dirty="0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 pitchFamily="34" charset="0"/>
                <a:cs typeface="Arial" pitchFamily="34" charset="0"/>
              </a:rPr>
              <a:t>Новые задания </a:t>
            </a:r>
            <a:br>
              <a:rPr lang="ru-RU" sz="4000" b="1" cap="none" spc="0" dirty="0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 pitchFamily="34" charset="0"/>
                <a:cs typeface="Arial" pitchFamily="34" charset="0"/>
              </a:rPr>
            </a:br>
            <a:r>
              <a:rPr lang="ru-RU" sz="4000" b="1" cap="none" spc="0" dirty="0" smtClean="0">
                <a:ln w="11430"/>
                <a:solidFill>
                  <a:srgbClr val="0070C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Arial Black" pitchFamily="34" charset="0"/>
                <a:cs typeface="Arial" pitchFamily="34" charset="0"/>
              </a:rPr>
              <a:t>и требования</a:t>
            </a:r>
            <a:endParaRPr lang="ru-RU" sz="4000" b="1" cap="none" spc="0" dirty="0">
              <a:ln w="11430"/>
              <a:solidFill>
                <a:srgbClr val="0070C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9" name="Рисунок 8" descr="hand-freez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" y="5085184"/>
            <a:ext cx="1912300" cy="1800200"/>
          </a:xfrm>
          <a:prstGeom prst="rect">
            <a:avLst/>
          </a:prstGeom>
        </p:spPr>
      </p:pic>
      <p:pic>
        <p:nvPicPr>
          <p:cNvPr id="10" name="Picture 2" descr="C:\Users\ymedvedeva\Desktop\Медведева\ПРЕЗЕНТАЦИИ\ЛОГОТИПЫ\SZDSH_CMYK - копия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4869160"/>
            <a:ext cx="1135516" cy="321475"/>
          </a:xfrm>
          <a:prstGeom prst="rect">
            <a:avLst/>
          </a:prstGeom>
          <a:noFill/>
        </p:spPr>
      </p:pic>
      <p:pic>
        <p:nvPicPr>
          <p:cNvPr id="11" name="Picture 3" descr="C:\Users\ymedvedeva\Desktop\Медведева\ПРЕЗЕНТАЦИИ\ЛОГОТИПЫ\Action+MCFR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322130" y="6404520"/>
            <a:ext cx="1638795" cy="209049"/>
          </a:xfrm>
          <a:prstGeom prst="rect">
            <a:avLst/>
          </a:prstGeom>
          <a:noFill/>
        </p:spPr>
      </p:pic>
      <p:pic>
        <p:nvPicPr>
          <p:cNvPr id="8" name="Рисунок 7" descr="teacher_PNG82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331640" y="1660203"/>
            <a:ext cx="3096344" cy="5197797"/>
          </a:xfrm>
          <a:prstGeom prst="rect">
            <a:avLst/>
          </a:prstGeom>
        </p:spPr>
      </p:pic>
      <p:pic>
        <p:nvPicPr>
          <p:cNvPr id="12" name="Рисунок 11" descr="matematika_22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004048" y="3933056"/>
            <a:ext cx="2438938" cy="2317966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Cordelia template">
  <a:themeElements>
    <a:clrScheme name="Custom 347">
      <a:dk1>
        <a:srgbClr val="000000"/>
      </a:dk1>
      <a:lt1>
        <a:srgbClr val="FFFFFF"/>
      </a:lt1>
      <a:dk2>
        <a:srgbClr val="666666"/>
      </a:dk2>
      <a:lt2>
        <a:srgbClr val="CCCCCC"/>
      </a:lt2>
      <a:accent1>
        <a:srgbClr val="3A81BA"/>
      </a:accent1>
      <a:accent2>
        <a:srgbClr val="D89F39"/>
      </a:accent2>
      <a:accent3>
        <a:srgbClr val="8BAB42"/>
      </a:accent3>
      <a:accent4>
        <a:srgbClr val="57A7B5"/>
      </a:accent4>
      <a:accent5>
        <a:srgbClr val="8B81D2"/>
      </a:accent5>
      <a:accent6>
        <a:srgbClr val="963334"/>
      </a:accent6>
      <a:hlink>
        <a:srgbClr val="1155CC"/>
      </a:hlink>
      <a:folHlink>
        <a:srgbClr val="6611CC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675</TotalTime>
  <Words>184</Words>
  <Application>Microsoft Office PowerPoint</Application>
  <PresentationFormat>Экран (4:3)</PresentationFormat>
  <Paragraphs>105</Paragraphs>
  <Slides>8</Slides>
  <Notes>8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Cordelia template</vt:lpstr>
      <vt:lpstr>Слайд 1</vt:lpstr>
      <vt:lpstr>Слайд 2</vt:lpstr>
      <vt:lpstr>Количество заданий не меняют</vt:lpstr>
      <vt:lpstr>Слайд 4</vt:lpstr>
      <vt:lpstr>Слайд 5</vt:lpstr>
      <vt:lpstr>Слайд 6</vt:lpstr>
      <vt:lpstr>Какие задания поменяли  только свою нумерацию</vt:lpstr>
      <vt:lpstr>Слайд 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Перспективная модель ОГЭ  по математике. Новые задания  и требования</dc:title>
  <cp:lastModifiedBy>ymedvedeva</cp:lastModifiedBy>
  <cp:revision>51</cp:revision>
  <dcterms:modified xsi:type="dcterms:W3CDTF">2019-08-29T15:18:29Z</dcterms:modified>
</cp:coreProperties>
</file>