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8" r:id="rId2"/>
    <p:sldId id="269" r:id="rId3"/>
    <p:sldId id="266" r:id="rId4"/>
    <p:sldId id="267" r:id="rId5"/>
    <p:sldId id="271" r:id="rId6"/>
    <p:sldId id="276" r:id="rId7"/>
    <p:sldId id="277" r:id="rId8"/>
    <p:sldId id="270" r:id="rId9"/>
    <p:sldId id="274" r:id="rId10"/>
    <p:sldId id="273" r:id="rId11"/>
    <p:sldId id="272" r:id="rId12"/>
    <p:sldId id="275" r:id="rId13"/>
    <p:sldId id="279" r:id="rId14"/>
    <p:sldId id="263" r:id="rId15"/>
    <p:sldId id="264" r:id="rId16"/>
    <p:sldId id="265" r:id="rId17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0" clrIdx="0">
    <p:extLst>
      <p:ext uri="{19B8F6BF-5375-455C-9EA6-DF929625EA0E}">
        <p15:presenceInfo xmlns:p15="http://schemas.microsoft.com/office/powerpoint/2012/main" xmlns="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title>
      <c:tx>
        <c:rich>
          <a:bodyPr/>
          <a:lstStyle/>
          <a:p>
            <a:pPr>
              <a:defRPr b="1"/>
            </a:pPr>
            <a:r>
              <a:rPr lang="ru-RU" sz="2000" b="1" dirty="0"/>
              <a:t>Удовлетворенность учителей существующей системой оценивания</a:t>
            </a:r>
          </a:p>
        </c:rich>
      </c:tx>
      <c:layout>
        <c:manualLayout>
          <c:xMode val="edge"/>
          <c:yMode val="edge"/>
          <c:x val="0.32442770879479027"/>
          <c:y val="6.231907780208417E-2"/>
        </c:manualLayout>
      </c:layout>
    </c:title>
    <c:plotArea>
      <c:layout>
        <c:manualLayout>
          <c:layoutTarget val="inner"/>
          <c:xMode val="edge"/>
          <c:yMode val="edge"/>
          <c:x val="0.10934243085021093"/>
          <c:y val="0.17340903767703369"/>
          <c:w val="0.43397192334166168"/>
          <c:h val="0.8265909623229663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Удовлетворенность системой оценивания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Совершенно не удовлетворяет</c:v>
                </c:pt>
                <c:pt idx="1">
                  <c:v>Скорее не удовлетворяет</c:v>
                </c:pt>
                <c:pt idx="2">
                  <c:v>Скорее удовлетвряет</c:v>
                </c:pt>
                <c:pt idx="3">
                  <c:v>Полностью удовлетворяет</c:v>
                </c:pt>
                <c:pt idx="4">
                  <c:v>Затрудняюсь ответить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5.000000000000001E-2</c:v>
                </c:pt>
                <c:pt idx="1">
                  <c:v>0.51</c:v>
                </c:pt>
                <c:pt idx="2">
                  <c:v>0.39000000000000012</c:v>
                </c:pt>
                <c:pt idx="3">
                  <c:v>1.0000000000000004E-2</c:v>
                </c:pt>
                <c:pt idx="4">
                  <c:v>3.0000000000000006E-2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0-46A1-92D1-249D9E1CE0B1}"/>
            </c:ext>
          </c:extLst>
        </c:ser>
        <c:firstSliceAng val="0"/>
      </c:pieChart>
      <c:spPr>
        <a:noFill/>
        <a:ln w="33064">
          <a:noFill/>
        </a:ln>
      </c:spPr>
    </c:plotArea>
    <c:legend>
      <c:legendPos val="r"/>
      <c:layout>
        <c:manualLayout>
          <c:xMode val="edge"/>
          <c:yMode val="edge"/>
          <c:x val="0.51091002904142158"/>
          <c:y val="0.19710311966163643"/>
          <c:w val="0.48359822932581203"/>
          <c:h val="0.67936946607547755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2343">
          <a:solidFill>
            <a:srgbClr val="2E3192"/>
          </a:solidFill>
          <a:latin typeface="Cambria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sz="1797" b="1" i="0" u="none" strike="noStrike" baseline="0">
                <a:solidFill>
                  <a:srgbClr val="2E3192"/>
                </a:solidFill>
                <a:latin typeface="Cambria" pitchFamily="18" charset="0"/>
                <a:ea typeface="Arial"/>
                <a:cs typeface="Arial"/>
              </a:defRPr>
            </a:pPr>
            <a:r>
              <a:rPr lang="ru-RU" dirty="0"/>
              <a:t>Что не удовлетворяет </a:t>
            </a:r>
            <a:r>
              <a:rPr lang="ru-RU" dirty="0" smtClean="0"/>
              <a:t>обучающихся</a:t>
            </a:r>
            <a:endParaRPr lang="ru-RU" dirty="0"/>
          </a:p>
        </c:rich>
      </c:tx>
      <c:layout/>
      <c:spPr>
        <a:noFill/>
        <a:ln w="25358">
          <a:noFill/>
        </a:ln>
      </c:spPr>
    </c:title>
    <c:plotArea>
      <c:layout>
        <c:manualLayout>
          <c:layoutTarget val="inner"/>
          <c:xMode val="edge"/>
          <c:yMode val="edge"/>
          <c:x val="0.10832889606975156"/>
          <c:y val="0.12138582677165367"/>
          <c:w val="0.87207434376966653"/>
          <c:h val="0.4843296874580102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не удовлетворяет старшеклассников</c:v>
                </c:pt>
              </c:strCache>
            </c:strRef>
          </c:tx>
          <c:spPr>
            <a:solidFill>
              <a:srgbClr val="2D3E93"/>
            </a:solidFill>
            <a:ln w="25358">
              <a:noFill/>
            </a:ln>
          </c:spPr>
          <c:dLbls>
            <c:spPr>
              <a:noFill/>
              <a:ln w="25358">
                <a:noFill/>
              </a:ln>
            </c:spPr>
            <c:txPr>
              <a:bodyPr/>
              <a:lstStyle/>
              <a:p>
                <a:pPr algn="ctr" rtl="0">
                  <a:defRPr sz="1599" b="0" i="0" u="none" strike="noStrike" baseline="0">
                    <a:solidFill>
                      <a:srgbClr val="3333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Субъективность оценок, которые ставит учитель</c:v>
                </c:pt>
                <c:pt idx="1">
                  <c:v>Непонятность критериев, по которым ставится оценка</c:v>
                </c:pt>
                <c:pt idx="2">
                  <c:v>Влияние низких оценок на успеваемость </c:v>
                </c:pt>
                <c:pt idx="3">
                  <c:v>Эффект репутации 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0.18700000000000014</c:v>
                </c:pt>
                <c:pt idx="1">
                  <c:v>0.31300000000000028</c:v>
                </c:pt>
                <c:pt idx="2">
                  <c:v>0.51300000000000001</c:v>
                </c:pt>
                <c:pt idx="3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41-452C-AEDC-921478E84749}"/>
            </c:ext>
          </c:extLst>
        </c:ser>
        <c:axId val="109048960"/>
        <c:axId val="109050496"/>
      </c:barChart>
      <c:catAx>
        <c:axId val="109048960"/>
        <c:scaling>
          <c:orientation val="minMax"/>
        </c:scaling>
        <c:axPos val="b"/>
        <c:numFmt formatCode="General" sourceLinked="1"/>
        <c:tickLblPos val="nextTo"/>
        <c:spPr>
          <a:ln w="3169">
            <a:solidFill>
              <a:srgbClr val="A2BD90"/>
            </a:solidFill>
            <a:prstDash val="solid"/>
          </a:ln>
        </c:spPr>
        <c:txPr>
          <a:bodyPr/>
          <a:lstStyle/>
          <a:p>
            <a:pPr>
              <a:defRPr sz="1599">
                <a:solidFill>
                  <a:srgbClr val="2E3192"/>
                </a:solidFill>
                <a:latin typeface="Cambria" pitchFamily="18" charset="0"/>
              </a:defRPr>
            </a:pPr>
            <a:endParaRPr lang="ru-RU"/>
          </a:p>
        </c:txPr>
        <c:crossAx val="109050496"/>
        <c:crosses val="autoZero"/>
        <c:auto val="1"/>
        <c:lblAlgn val="ctr"/>
        <c:lblOffset val="100"/>
      </c:catAx>
      <c:valAx>
        <c:axId val="109050496"/>
        <c:scaling>
          <c:orientation val="minMax"/>
        </c:scaling>
        <c:axPos val="l"/>
        <c:majorGridlines>
          <c:spPr>
            <a:ln w="3169">
              <a:solidFill>
                <a:srgbClr val="A2BD90"/>
              </a:solidFill>
              <a:prstDash val="solid"/>
            </a:ln>
          </c:spPr>
        </c:majorGridlines>
        <c:numFmt formatCode="0.00%" sourceLinked="1"/>
        <c:tickLblPos val="nextTo"/>
        <c:spPr>
          <a:ln w="3169">
            <a:solidFill>
              <a:srgbClr val="A2BD90"/>
            </a:solidFill>
            <a:prstDash val="solid"/>
          </a:ln>
        </c:spPr>
        <c:txPr>
          <a:bodyPr/>
          <a:lstStyle/>
          <a:p>
            <a:pPr>
              <a:defRPr sz="1598">
                <a:solidFill>
                  <a:srgbClr val="2E3192"/>
                </a:solidFill>
                <a:latin typeface="Cambria" pitchFamily="18" charset="0"/>
              </a:defRPr>
            </a:pPr>
            <a:endParaRPr lang="ru-RU"/>
          </a:p>
        </c:txPr>
        <c:crossAx val="109048960"/>
        <c:crosses val="autoZero"/>
        <c:crossBetween val="between"/>
      </c:valAx>
      <c:spPr>
        <a:noFill/>
        <a:ln w="25378">
          <a:noFill/>
        </a:ln>
      </c:spPr>
    </c:plotArea>
    <c:plotVisOnly val="1"/>
    <c:dispBlanksAs val="gap"/>
  </c:chart>
  <c:spPr>
    <a:noFill/>
    <a:ln>
      <a:noFill/>
    </a:ln>
  </c:sp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E3BD25-C03B-4F3B-BD9B-8A8AF3784EBE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6C853-3561-45AF-B7E1-A82C0896BF3A}">
      <dgm:prSet phldrT="[Текст]" custT="1"/>
      <dgm:spPr/>
      <dgm:t>
        <a:bodyPr/>
        <a:lstStyle/>
        <a:p>
          <a:r>
            <a:rPr lang="ru-RU" sz="1400" b="1" dirty="0" smtClean="0"/>
            <a:t>Муниципальные методические службы</a:t>
          </a:r>
          <a:endParaRPr lang="ru-RU" sz="1400" b="1" dirty="0"/>
        </a:p>
      </dgm:t>
    </dgm:pt>
    <dgm:pt modelId="{35787CB5-B587-407D-B512-25ACE2C9BD2E}" type="parTrans" cxnId="{EDD7B38D-8C4D-4CE2-B754-6991B8BFFAC3}">
      <dgm:prSet/>
      <dgm:spPr/>
      <dgm:t>
        <a:bodyPr/>
        <a:lstStyle/>
        <a:p>
          <a:endParaRPr lang="ru-RU"/>
        </a:p>
      </dgm:t>
    </dgm:pt>
    <dgm:pt modelId="{F4DFE993-C97B-4283-B62D-D4B30631ED4E}" type="sibTrans" cxnId="{EDD7B38D-8C4D-4CE2-B754-6991B8BFFAC3}">
      <dgm:prSet/>
      <dgm:spPr/>
      <dgm:t>
        <a:bodyPr/>
        <a:lstStyle/>
        <a:p>
          <a:endParaRPr lang="ru-RU"/>
        </a:p>
      </dgm:t>
    </dgm:pt>
    <dgm:pt modelId="{95F6E1B2-2F7C-47D8-85BD-263A559665A2}">
      <dgm:prSet phldrT="[Текст]" custT="1"/>
      <dgm:spPr/>
      <dgm:t>
        <a:bodyPr/>
        <a:lstStyle/>
        <a:p>
          <a:r>
            <a:rPr lang="ru-RU" sz="1400" b="1" dirty="0" smtClean="0"/>
            <a:t>Городские муниципальные службы</a:t>
          </a:r>
          <a:endParaRPr lang="ru-RU" sz="1400" b="1" dirty="0"/>
        </a:p>
      </dgm:t>
    </dgm:pt>
    <dgm:pt modelId="{0E5F1401-51FB-40DD-8382-F8C19332A1F2}" type="parTrans" cxnId="{9988CBCE-7DDF-487D-8D37-FD1275F46FF2}">
      <dgm:prSet/>
      <dgm:spPr/>
      <dgm:t>
        <a:bodyPr/>
        <a:lstStyle/>
        <a:p>
          <a:endParaRPr lang="ru-RU"/>
        </a:p>
      </dgm:t>
    </dgm:pt>
    <dgm:pt modelId="{520097C2-C87E-463D-B22F-57565B6AFAE2}" type="sibTrans" cxnId="{9988CBCE-7DDF-487D-8D37-FD1275F46FF2}">
      <dgm:prSet/>
      <dgm:spPr/>
      <dgm:t>
        <a:bodyPr/>
        <a:lstStyle/>
        <a:p>
          <a:endParaRPr lang="ru-RU"/>
        </a:p>
      </dgm:t>
    </dgm:pt>
    <dgm:pt modelId="{952A3D96-FA36-4597-BE72-DF3AC681612A}">
      <dgm:prSet phldrT="[Текст]" custT="1"/>
      <dgm:spPr/>
      <dgm:t>
        <a:bodyPr/>
        <a:lstStyle/>
        <a:p>
          <a:r>
            <a:rPr lang="ru-RU" sz="1400" b="1" dirty="0" smtClean="0"/>
            <a:t>Городские методические объединения</a:t>
          </a:r>
          <a:endParaRPr lang="ru-RU" sz="1400" b="1" dirty="0"/>
        </a:p>
      </dgm:t>
    </dgm:pt>
    <dgm:pt modelId="{84D8A7C9-48A0-4B68-9FF9-9E2AA87C8C26}" type="parTrans" cxnId="{2ED4FB62-415F-406F-8D35-6376C890C6D5}">
      <dgm:prSet/>
      <dgm:spPr/>
      <dgm:t>
        <a:bodyPr/>
        <a:lstStyle/>
        <a:p>
          <a:endParaRPr lang="ru-RU"/>
        </a:p>
      </dgm:t>
    </dgm:pt>
    <dgm:pt modelId="{C82CDE38-4BFB-4026-AE54-98243E770D67}" type="sibTrans" cxnId="{2ED4FB62-415F-406F-8D35-6376C890C6D5}">
      <dgm:prSet/>
      <dgm:spPr/>
      <dgm:t>
        <a:bodyPr/>
        <a:lstStyle/>
        <a:p>
          <a:endParaRPr lang="ru-RU"/>
        </a:p>
      </dgm:t>
    </dgm:pt>
    <dgm:pt modelId="{F5C6B07F-6DDD-4B1B-B94C-46358C22C12A}">
      <dgm:prSet phldrT="[Текст]" custT="1"/>
      <dgm:spPr/>
      <dgm:t>
        <a:bodyPr/>
        <a:lstStyle/>
        <a:p>
          <a:r>
            <a:rPr lang="ru-RU" sz="1400" b="1" dirty="0" smtClean="0"/>
            <a:t>Профессиональные сообщества</a:t>
          </a:r>
          <a:endParaRPr lang="ru-RU" sz="1400" b="1" dirty="0"/>
        </a:p>
      </dgm:t>
    </dgm:pt>
    <dgm:pt modelId="{B7773F73-1787-4AAA-ACFC-C06C3364C846}" type="parTrans" cxnId="{BA472508-A87A-45DE-9EBB-06D924024C49}">
      <dgm:prSet/>
      <dgm:spPr/>
      <dgm:t>
        <a:bodyPr/>
        <a:lstStyle/>
        <a:p>
          <a:endParaRPr lang="ru-RU"/>
        </a:p>
      </dgm:t>
    </dgm:pt>
    <dgm:pt modelId="{B807A8B3-898B-49EF-8E5C-229212C44347}" type="sibTrans" cxnId="{BA472508-A87A-45DE-9EBB-06D924024C49}">
      <dgm:prSet/>
      <dgm:spPr/>
      <dgm:t>
        <a:bodyPr/>
        <a:lstStyle/>
        <a:p>
          <a:endParaRPr lang="ru-RU"/>
        </a:p>
      </dgm:t>
    </dgm:pt>
    <dgm:pt modelId="{74738864-CE6A-45B7-9AD4-159CA1095B1B}">
      <dgm:prSet phldrT="[Текст]" custT="1"/>
      <dgm:spPr/>
      <dgm:t>
        <a:bodyPr/>
        <a:lstStyle/>
        <a:p>
          <a:r>
            <a:rPr lang="ru-RU" sz="1400" b="1" dirty="0" smtClean="0"/>
            <a:t>Школьные методические объединения</a:t>
          </a:r>
          <a:endParaRPr lang="ru-RU" sz="1400" b="1" dirty="0"/>
        </a:p>
      </dgm:t>
    </dgm:pt>
    <dgm:pt modelId="{42860545-F8E7-4754-AC6C-F4CE40933B11}" type="parTrans" cxnId="{9B98C464-99FF-4D01-8233-DD69ED0770DE}">
      <dgm:prSet/>
      <dgm:spPr/>
      <dgm:t>
        <a:bodyPr/>
        <a:lstStyle/>
        <a:p>
          <a:endParaRPr lang="ru-RU"/>
        </a:p>
      </dgm:t>
    </dgm:pt>
    <dgm:pt modelId="{5A0AF100-1D4E-444E-ACCE-A86E220EB9F9}" type="sibTrans" cxnId="{9B98C464-99FF-4D01-8233-DD69ED0770DE}">
      <dgm:prSet/>
      <dgm:spPr/>
      <dgm:t>
        <a:bodyPr/>
        <a:lstStyle/>
        <a:p>
          <a:endParaRPr lang="ru-RU"/>
        </a:p>
      </dgm:t>
    </dgm:pt>
    <dgm:pt modelId="{E6CD13D4-A970-4A5D-B731-4958A19838B7}">
      <dgm:prSet phldrT="[Текст]" custT="1"/>
      <dgm:spPr/>
      <dgm:t>
        <a:bodyPr/>
        <a:lstStyle/>
        <a:p>
          <a:r>
            <a:rPr lang="ru-RU" sz="1400" b="1" dirty="0" smtClean="0"/>
            <a:t>Педагоги</a:t>
          </a:r>
          <a:endParaRPr lang="ru-RU" sz="1400" b="1" dirty="0"/>
        </a:p>
      </dgm:t>
    </dgm:pt>
    <dgm:pt modelId="{081EC6D3-9DD1-4633-AEAC-A4137DC3CA7D}" type="parTrans" cxnId="{C5B5DA15-0DC9-4F5E-8F17-0EA6EB01C1BF}">
      <dgm:prSet/>
      <dgm:spPr/>
      <dgm:t>
        <a:bodyPr/>
        <a:lstStyle/>
        <a:p>
          <a:endParaRPr lang="ru-RU"/>
        </a:p>
      </dgm:t>
    </dgm:pt>
    <dgm:pt modelId="{F20160D7-8F89-4CA1-96E9-43AD7C5586AF}" type="sibTrans" cxnId="{C5B5DA15-0DC9-4F5E-8F17-0EA6EB01C1BF}">
      <dgm:prSet/>
      <dgm:spPr/>
      <dgm:t>
        <a:bodyPr/>
        <a:lstStyle/>
        <a:p>
          <a:endParaRPr lang="ru-RU"/>
        </a:p>
      </dgm:t>
    </dgm:pt>
    <dgm:pt modelId="{B344AD59-B62B-4882-926F-E6891A64FEB0}" type="pres">
      <dgm:prSet presAssocID="{14E3BD25-C03B-4F3B-BD9B-8A8AF3784EBE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FDBB5AD2-850C-4F4D-AA5D-9DD70865166E}" type="pres">
      <dgm:prSet presAssocID="{93B6C853-3561-45AF-B7E1-A82C0896BF3A}" presName="composite" presStyleCnt="0">
        <dgm:presLayoutVars>
          <dgm:chMax/>
          <dgm:chPref/>
        </dgm:presLayoutVars>
      </dgm:prSet>
      <dgm:spPr/>
    </dgm:pt>
    <dgm:pt modelId="{C437C847-3894-46A1-9038-71E9007F93A5}" type="pres">
      <dgm:prSet presAssocID="{93B6C853-3561-45AF-B7E1-A82C0896BF3A}" presName="Image" presStyleLbl="bgImgPlace1" presStyleIdx="0" presStyleCnt="6" custScaleX="155114" custScaleY="155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6FC851B-95D0-4ADB-8CEB-97BA2ECDFB09}" type="pres">
      <dgm:prSet presAssocID="{93B6C853-3561-45AF-B7E1-A82C0896BF3A}" presName="ParentText" presStyleLbl="revTx" presStyleIdx="0" presStyleCnt="6" custScaleX="113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571BA-42AB-4CE5-9476-DFC2BFD2969D}" type="pres">
      <dgm:prSet presAssocID="{93B6C853-3561-45AF-B7E1-A82C0896BF3A}" presName="tlFrame" presStyleLbl="node1" presStyleIdx="0" presStyleCnt="24"/>
      <dgm:spPr/>
    </dgm:pt>
    <dgm:pt modelId="{4F020ADE-8993-407B-840D-C0709EBB0C64}" type="pres">
      <dgm:prSet presAssocID="{93B6C853-3561-45AF-B7E1-A82C0896BF3A}" presName="trFrame" presStyleLbl="node1" presStyleIdx="1" presStyleCnt="24"/>
      <dgm:spPr/>
    </dgm:pt>
    <dgm:pt modelId="{7992BFF4-11FB-46BB-BFC3-A774DF79CE44}" type="pres">
      <dgm:prSet presAssocID="{93B6C853-3561-45AF-B7E1-A82C0896BF3A}" presName="blFrame" presStyleLbl="node1" presStyleIdx="2" presStyleCnt="24"/>
      <dgm:spPr/>
    </dgm:pt>
    <dgm:pt modelId="{076D26A4-C5B4-47F0-9452-6052C73FAC7C}" type="pres">
      <dgm:prSet presAssocID="{93B6C853-3561-45AF-B7E1-A82C0896BF3A}" presName="brFrame" presStyleLbl="node1" presStyleIdx="3" presStyleCnt="24"/>
      <dgm:spPr/>
    </dgm:pt>
    <dgm:pt modelId="{B64B5AA9-CB97-43B5-8335-9F2087EBCCF3}" type="pres">
      <dgm:prSet presAssocID="{F4DFE993-C97B-4283-B62D-D4B30631ED4E}" presName="sibTrans" presStyleCnt="0"/>
      <dgm:spPr/>
    </dgm:pt>
    <dgm:pt modelId="{5980DA8B-751A-4C13-BD89-68859040AA5C}" type="pres">
      <dgm:prSet presAssocID="{95F6E1B2-2F7C-47D8-85BD-263A559665A2}" presName="composite" presStyleCnt="0">
        <dgm:presLayoutVars>
          <dgm:chMax/>
          <dgm:chPref/>
        </dgm:presLayoutVars>
      </dgm:prSet>
      <dgm:spPr/>
    </dgm:pt>
    <dgm:pt modelId="{4CFAF40C-FB5C-4C40-A9CA-9B922BF1AD75}" type="pres">
      <dgm:prSet presAssocID="{95F6E1B2-2F7C-47D8-85BD-263A559665A2}" presName="Image" presStyleLbl="bgImgPlace1" presStyleIdx="1" presStyleCnt="6" custScaleX="155114" custScaleY="15500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495003B-849F-41F2-AB90-21FBCE680877}" type="pres">
      <dgm:prSet presAssocID="{95F6E1B2-2F7C-47D8-85BD-263A559665A2}" presName="ParentText" presStyleLbl="revTx" presStyleIdx="1" presStyleCnt="6" custScaleX="113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401F6-534D-4BC9-935D-5A773410F52A}" type="pres">
      <dgm:prSet presAssocID="{95F6E1B2-2F7C-47D8-85BD-263A559665A2}" presName="tlFrame" presStyleLbl="node1" presStyleIdx="4" presStyleCnt="24"/>
      <dgm:spPr/>
    </dgm:pt>
    <dgm:pt modelId="{709B9728-55BC-4E43-846F-DDAB05EE4923}" type="pres">
      <dgm:prSet presAssocID="{95F6E1B2-2F7C-47D8-85BD-263A559665A2}" presName="trFrame" presStyleLbl="node1" presStyleIdx="5" presStyleCnt="24"/>
      <dgm:spPr/>
    </dgm:pt>
    <dgm:pt modelId="{287E5E46-8CC2-415D-8223-8023E8F96DA8}" type="pres">
      <dgm:prSet presAssocID="{95F6E1B2-2F7C-47D8-85BD-263A559665A2}" presName="blFrame" presStyleLbl="node1" presStyleIdx="6" presStyleCnt="24"/>
      <dgm:spPr/>
    </dgm:pt>
    <dgm:pt modelId="{2E035859-C5F0-4087-9099-971A1E4583F1}" type="pres">
      <dgm:prSet presAssocID="{95F6E1B2-2F7C-47D8-85BD-263A559665A2}" presName="brFrame" presStyleLbl="node1" presStyleIdx="7" presStyleCnt="24"/>
      <dgm:spPr/>
    </dgm:pt>
    <dgm:pt modelId="{24934A92-D287-46A8-8C99-85C0B9AD1B1A}" type="pres">
      <dgm:prSet presAssocID="{520097C2-C87E-463D-B22F-57565B6AFAE2}" presName="sibTrans" presStyleCnt="0"/>
      <dgm:spPr/>
    </dgm:pt>
    <dgm:pt modelId="{BB8CD993-55CD-4D56-81F4-62BCC4370A82}" type="pres">
      <dgm:prSet presAssocID="{952A3D96-FA36-4597-BE72-DF3AC681612A}" presName="composite" presStyleCnt="0">
        <dgm:presLayoutVars>
          <dgm:chMax/>
          <dgm:chPref/>
        </dgm:presLayoutVars>
      </dgm:prSet>
      <dgm:spPr/>
    </dgm:pt>
    <dgm:pt modelId="{9B8BBFED-E7B4-4637-9A34-983F23E28B37}" type="pres">
      <dgm:prSet presAssocID="{952A3D96-FA36-4597-BE72-DF3AC681612A}" presName="Image" presStyleLbl="bgImgPlace1" presStyleIdx="2" presStyleCnt="6" custScaleX="155114" custScaleY="1550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4C3F011-DE60-4C17-95C1-4A40AF6EADC6}" type="pres">
      <dgm:prSet presAssocID="{952A3D96-FA36-4597-BE72-DF3AC681612A}" presName="ParentText" presStyleLbl="revTx" presStyleIdx="2" presStyleCnt="6" custScaleX="113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DC634-CC06-48DD-BEEB-B4F156987564}" type="pres">
      <dgm:prSet presAssocID="{952A3D96-FA36-4597-BE72-DF3AC681612A}" presName="tlFrame" presStyleLbl="node1" presStyleIdx="8" presStyleCnt="24"/>
      <dgm:spPr/>
    </dgm:pt>
    <dgm:pt modelId="{9537C12A-7918-4A84-8908-1FD5E80AAD7A}" type="pres">
      <dgm:prSet presAssocID="{952A3D96-FA36-4597-BE72-DF3AC681612A}" presName="trFrame" presStyleLbl="node1" presStyleIdx="9" presStyleCnt="24"/>
      <dgm:spPr/>
    </dgm:pt>
    <dgm:pt modelId="{926BF22D-BC1D-46AB-A7AC-28D4833EC73C}" type="pres">
      <dgm:prSet presAssocID="{952A3D96-FA36-4597-BE72-DF3AC681612A}" presName="blFrame" presStyleLbl="node1" presStyleIdx="10" presStyleCnt="24"/>
      <dgm:spPr/>
    </dgm:pt>
    <dgm:pt modelId="{06D34D78-66BB-45D4-BB77-10964E52981D}" type="pres">
      <dgm:prSet presAssocID="{952A3D96-FA36-4597-BE72-DF3AC681612A}" presName="brFrame" presStyleLbl="node1" presStyleIdx="11" presStyleCnt="24"/>
      <dgm:spPr/>
    </dgm:pt>
    <dgm:pt modelId="{B97A4B13-C031-47DB-A118-FDC43E804049}" type="pres">
      <dgm:prSet presAssocID="{C82CDE38-4BFB-4026-AE54-98243E770D67}" presName="sibTrans" presStyleCnt="0"/>
      <dgm:spPr/>
    </dgm:pt>
    <dgm:pt modelId="{6F166F12-49E4-4BB5-88A2-056E648347B1}" type="pres">
      <dgm:prSet presAssocID="{74738864-CE6A-45B7-9AD4-159CA1095B1B}" presName="composite" presStyleCnt="0">
        <dgm:presLayoutVars>
          <dgm:chMax/>
          <dgm:chPref/>
        </dgm:presLayoutVars>
      </dgm:prSet>
      <dgm:spPr/>
    </dgm:pt>
    <dgm:pt modelId="{4DCC6D2B-E490-4B92-BE2C-22FA1790E8DE}" type="pres">
      <dgm:prSet presAssocID="{74738864-CE6A-45B7-9AD4-159CA1095B1B}" presName="Image" presStyleLbl="bgImgPlace1" presStyleIdx="3" presStyleCnt="6" custScaleX="155114" custScaleY="155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B613C6DD-D613-4447-830A-973DF61CEA72}" type="pres">
      <dgm:prSet presAssocID="{74738864-CE6A-45B7-9AD4-159CA1095B1B}" presName="ParentText" presStyleLbl="revTx" presStyleIdx="3" presStyleCnt="6" custScaleX="113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346DF-2EDC-4732-A666-3BB477A1A0A2}" type="pres">
      <dgm:prSet presAssocID="{74738864-CE6A-45B7-9AD4-159CA1095B1B}" presName="tlFrame" presStyleLbl="node1" presStyleIdx="12" presStyleCnt="24"/>
      <dgm:spPr/>
    </dgm:pt>
    <dgm:pt modelId="{C3A6F954-FD7F-462A-8ECC-C911D554267E}" type="pres">
      <dgm:prSet presAssocID="{74738864-CE6A-45B7-9AD4-159CA1095B1B}" presName="trFrame" presStyleLbl="node1" presStyleIdx="13" presStyleCnt="24"/>
      <dgm:spPr/>
    </dgm:pt>
    <dgm:pt modelId="{F98DE115-02E3-4D57-8C5A-EA666D700E45}" type="pres">
      <dgm:prSet presAssocID="{74738864-CE6A-45B7-9AD4-159CA1095B1B}" presName="blFrame" presStyleLbl="node1" presStyleIdx="14" presStyleCnt="24"/>
      <dgm:spPr/>
    </dgm:pt>
    <dgm:pt modelId="{06441407-C220-4324-9EFF-857B47DBE67E}" type="pres">
      <dgm:prSet presAssocID="{74738864-CE6A-45B7-9AD4-159CA1095B1B}" presName="brFrame" presStyleLbl="node1" presStyleIdx="15" presStyleCnt="24"/>
      <dgm:spPr/>
    </dgm:pt>
    <dgm:pt modelId="{616FF24F-A87F-456A-8CBD-8359E8C2D1AC}" type="pres">
      <dgm:prSet presAssocID="{5A0AF100-1D4E-444E-ACCE-A86E220EB9F9}" presName="sibTrans" presStyleCnt="0"/>
      <dgm:spPr/>
    </dgm:pt>
    <dgm:pt modelId="{8EB9708F-962E-44B0-A1F6-49E4A8B5E97A}" type="pres">
      <dgm:prSet presAssocID="{F5C6B07F-6DDD-4B1B-B94C-46358C22C12A}" presName="composite" presStyleCnt="0">
        <dgm:presLayoutVars>
          <dgm:chMax/>
          <dgm:chPref/>
        </dgm:presLayoutVars>
      </dgm:prSet>
      <dgm:spPr/>
    </dgm:pt>
    <dgm:pt modelId="{82041871-A408-42F9-9156-7AD34B21A939}" type="pres">
      <dgm:prSet presAssocID="{F5C6B07F-6DDD-4B1B-B94C-46358C22C12A}" presName="Image" presStyleLbl="bgImgPlace1" presStyleIdx="4" presStyleCnt="6" custScaleX="155114" custScaleY="155000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379657E7-E45B-42DD-A3B0-FE218B2225B8}" type="pres">
      <dgm:prSet presAssocID="{F5C6B07F-6DDD-4B1B-B94C-46358C22C12A}" presName="ParentText" presStyleLbl="revTx" presStyleIdx="4" presStyleCnt="6" custScaleX="1376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AA7AA-4E47-4CAE-A1D2-89F292C18BE2}" type="pres">
      <dgm:prSet presAssocID="{F5C6B07F-6DDD-4B1B-B94C-46358C22C12A}" presName="tlFrame" presStyleLbl="node1" presStyleIdx="16" presStyleCnt="24"/>
      <dgm:spPr/>
    </dgm:pt>
    <dgm:pt modelId="{CBB6CFC9-92BD-4C39-B2AD-D3C1D45FB25E}" type="pres">
      <dgm:prSet presAssocID="{F5C6B07F-6DDD-4B1B-B94C-46358C22C12A}" presName="trFrame" presStyleLbl="node1" presStyleIdx="17" presStyleCnt="24"/>
      <dgm:spPr/>
    </dgm:pt>
    <dgm:pt modelId="{997470A4-0C84-4A65-A0DF-C6882FA6F7B1}" type="pres">
      <dgm:prSet presAssocID="{F5C6B07F-6DDD-4B1B-B94C-46358C22C12A}" presName="blFrame" presStyleLbl="node1" presStyleIdx="18" presStyleCnt="24"/>
      <dgm:spPr/>
    </dgm:pt>
    <dgm:pt modelId="{497B32B4-460D-45A5-A9EE-A273F1D48D3E}" type="pres">
      <dgm:prSet presAssocID="{F5C6B07F-6DDD-4B1B-B94C-46358C22C12A}" presName="brFrame" presStyleLbl="node1" presStyleIdx="19" presStyleCnt="24"/>
      <dgm:spPr/>
    </dgm:pt>
    <dgm:pt modelId="{B4ED9E1A-6960-4AF9-B482-C63EAA63722A}" type="pres">
      <dgm:prSet presAssocID="{B807A8B3-898B-49EF-8E5C-229212C44347}" presName="sibTrans" presStyleCnt="0"/>
      <dgm:spPr/>
    </dgm:pt>
    <dgm:pt modelId="{7308340C-5212-4716-8A19-A308B497726E}" type="pres">
      <dgm:prSet presAssocID="{E6CD13D4-A970-4A5D-B731-4958A19838B7}" presName="composite" presStyleCnt="0">
        <dgm:presLayoutVars>
          <dgm:chMax/>
          <dgm:chPref/>
        </dgm:presLayoutVars>
      </dgm:prSet>
      <dgm:spPr/>
    </dgm:pt>
    <dgm:pt modelId="{70885B98-8A1B-4077-A332-7C54AC1C358C}" type="pres">
      <dgm:prSet presAssocID="{E6CD13D4-A970-4A5D-B731-4958A19838B7}" presName="Image" presStyleLbl="bgImgPlace1" presStyleIdx="5" presStyleCnt="6" custScaleX="155114" custScaleY="155000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1A9F9367-D422-4471-814C-15B0C484A7F1}" type="pres">
      <dgm:prSet presAssocID="{E6CD13D4-A970-4A5D-B731-4958A19838B7}" presName="ParentText" presStyleLbl="revTx" presStyleIdx="5" presStyleCnt="6" custScaleX="113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C5D26-AB0D-4F2D-8A4D-1E0AD83B199B}" type="pres">
      <dgm:prSet presAssocID="{E6CD13D4-A970-4A5D-B731-4958A19838B7}" presName="tlFrame" presStyleLbl="node1" presStyleIdx="20" presStyleCnt="24"/>
      <dgm:spPr/>
    </dgm:pt>
    <dgm:pt modelId="{CF1D4810-9E3B-4411-BD90-2468B935330A}" type="pres">
      <dgm:prSet presAssocID="{E6CD13D4-A970-4A5D-B731-4958A19838B7}" presName="trFrame" presStyleLbl="node1" presStyleIdx="21" presStyleCnt="24"/>
      <dgm:spPr/>
    </dgm:pt>
    <dgm:pt modelId="{E63C3B4F-0D41-43C2-88A2-032A8ADAA07D}" type="pres">
      <dgm:prSet presAssocID="{E6CD13D4-A970-4A5D-B731-4958A19838B7}" presName="blFrame" presStyleLbl="node1" presStyleIdx="22" presStyleCnt="24"/>
      <dgm:spPr/>
    </dgm:pt>
    <dgm:pt modelId="{C295D477-E343-4AF3-A199-FE12DC2AA4B1}" type="pres">
      <dgm:prSet presAssocID="{E6CD13D4-A970-4A5D-B731-4958A19838B7}" presName="brFrame" presStyleLbl="node1" presStyleIdx="23" presStyleCnt="24"/>
      <dgm:spPr/>
    </dgm:pt>
  </dgm:ptLst>
  <dgm:cxnLst>
    <dgm:cxn modelId="{A1FDC645-24F1-430C-B98E-1FD63A4A8A67}" type="presOf" srcId="{952A3D96-FA36-4597-BE72-DF3AC681612A}" destId="{D4C3F011-DE60-4C17-95C1-4A40AF6EADC6}" srcOrd="0" destOrd="0" presId="urn:microsoft.com/office/officeart/2009/3/layout/FramedTextPicture"/>
    <dgm:cxn modelId="{10FB249F-45BD-404B-9C81-110B0F888774}" type="presOf" srcId="{E6CD13D4-A970-4A5D-B731-4958A19838B7}" destId="{1A9F9367-D422-4471-814C-15B0C484A7F1}" srcOrd="0" destOrd="0" presId="urn:microsoft.com/office/officeart/2009/3/layout/FramedTextPicture"/>
    <dgm:cxn modelId="{9988CBCE-7DDF-487D-8D37-FD1275F46FF2}" srcId="{14E3BD25-C03B-4F3B-BD9B-8A8AF3784EBE}" destId="{95F6E1B2-2F7C-47D8-85BD-263A559665A2}" srcOrd="1" destOrd="0" parTransId="{0E5F1401-51FB-40DD-8382-F8C19332A1F2}" sibTransId="{520097C2-C87E-463D-B22F-57565B6AFAE2}"/>
    <dgm:cxn modelId="{EBFE0B3A-5DD6-463F-BCCC-0DD72FDECB6A}" type="presOf" srcId="{95F6E1B2-2F7C-47D8-85BD-263A559665A2}" destId="{F495003B-849F-41F2-AB90-21FBCE680877}" srcOrd="0" destOrd="0" presId="urn:microsoft.com/office/officeart/2009/3/layout/FramedTextPicture"/>
    <dgm:cxn modelId="{C5B5DA15-0DC9-4F5E-8F17-0EA6EB01C1BF}" srcId="{14E3BD25-C03B-4F3B-BD9B-8A8AF3784EBE}" destId="{E6CD13D4-A970-4A5D-B731-4958A19838B7}" srcOrd="5" destOrd="0" parTransId="{081EC6D3-9DD1-4633-AEAC-A4137DC3CA7D}" sibTransId="{F20160D7-8F89-4CA1-96E9-43AD7C5586AF}"/>
    <dgm:cxn modelId="{EDD7B38D-8C4D-4CE2-B754-6991B8BFFAC3}" srcId="{14E3BD25-C03B-4F3B-BD9B-8A8AF3784EBE}" destId="{93B6C853-3561-45AF-B7E1-A82C0896BF3A}" srcOrd="0" destOrd="0" parTransId="{35787CB5-B587-407D-B512-25ACE2C9BD2E}" sibTransId="{F4DFE993-C97B-4283-B62D-D4B30631ED4E}"/>
    <dgm:cxn modelId="{2ED4FB62-415F-406F-8D35-6376C890C6D5}" srcId="{14E3BD25-C03B-4F3B-BD9B-8A8AF3784EBE}" destId="{952A3D96-FA36-4597-BE72-DF3AC681612A}" srcOrd="2" destOrd="0" parTransId="{84D8A7C9-48A0-4B68-9FF9-9E2AA87C8C26}" sibTransId="{C82CDE38-4BFB-4026-AE54-98243E770D67}"/>
    <dgm:cxn modelId="{BA472508-A87A-45DE-9EBB-06D924024C49}" srcId="{14E3BD25-C03B-4F3B-BD9B-8A8AF3784EBE}" destId="{F5C6B07F-6DDD-4B1B-B94C-46358C22C12A}" srcOrd="4" destOrd="0" parTransId="{B7773F73-1787-4AAA-ACFC-C06C3364C846}" sibTransId="{B807A8B3-898B-49EF-8E5C-229212C44347}"/>
    <dgm:cxn modelId="{EB321571-7BE0-418B-929B-FAD0DFFA6329}" type="presOf" srcId="{F5C6B07F-6DDD-4B1B-B94C-46358C22C12A}" destId="{379657E7-E45B-42DD-A3B0-FE218B2225B8}" srcOrd="0" destOrd="0" presId="urn:microsoft.com/office/officeart/2009/3/layout/FramedTextPicture"/>
    <dgm:cxn modelId="{D26C630D-38C5-4390-8588-6969598A2478}" type="presOf" srcId="{14E3BD25-C03B-4F3B-BD9B-8A8AF3784EBE}" destId="{B344AD59-B62B-4882-926F-E6891A64FEB0}" srcOrd="0" destOrd="0" presId="urn:microsoft.com/office/officeart/2009/3/layout/FramedTextPicture"/>
    <dgm:cxn modelId="{9B98C464-99FF-4D01-8233-DD69ED0770DE}" srcId="{14E3BD25-C03B-4F3B-BD9B-8A8AF3784EBE}" destId="{74738864-CE6A-45B7-9AD4-159CA1095B1B}" srcOrd="3" destOrd="0" parTransId="{42860545-F8E7-4754-AC6C-F4CE40933B11}" sibTransId="{5A0AF100-1D4E-444E-ACCE-A86E220EB9F9}"/>
    <dgm:cxn modelId="{D5BD9C4F-ED56-4D96-B862-4270D8D3D2E0}" type="presOf" srcId="{74738864-CE6A-45B7-9AD4-159CA1095B1B}" destId="{B613C6DD-D613-4447-830A-973DF61CEA72}" srcOrd="0" destOrd="0" presId="urn:microsoft.com/office/officeart/2009/3/layout/FramedTextPicture"/>
    <dgm:cxn modelId="{113296B3-2398-4033-9BF7-84E90264F17B}" type="presOf" srcId="{93B6C853-3561-45AF-B7E1-A82C0896BF3A}" destId="{16FC851B-95D0-4ADB-8CEB-97BA2ECDFB09}" srcOrd="0" destOrd="0" presId="urn:microsoft.com/office/officeart/2009/3/layout/FramedTextPicture"/>
    <dgm:cxn modelId="{4741DF2B-1909-4D1E-A56D-CD534A4CA406}" type="presParOf" srcId="{B344AD59-B62B-4882-926F-E6891A64FEB0}" destId="{FDBB5AD2-850C-4F4D-AA5D-9DD70865166E}" srcOrd="0" destOrd="0" presId="urn:microsoft.com/office/officeart/2009/3/layout/FramedTextPicture"/>
    <dgm:cxn modelId="{D5B8523F-3D87-47D2-9C27-CB47D6FB45C6}" type="presParOf" srcId="{FDBB5AD2-850C-4F4D-AA5D-9DD70865166E}" destId="{C437C847-3894-46A1-9038-71E9007F93A5}" srcOrd="0" destOrd="0" presId="urn:microsoft.com/office/officeart/2009/3/layout/FramedTextPicture"/>
    <dgm:cxn modelId="{65DB01E6-F969-4F85-8B5E-77D575D1D978}" type="presParOf" srcId="{FDBB5AD2-850C-4F4D-AA5D-9DD70865166E}" destId="{16FC851B-95D0-4ADB-8CEB-97BA2ECDFB09}" srcOrd="1" destOrd="0" presId="urn:microsoft.com/office/officeart/2009/3/layout/FramedTextPicture"/>
    <dgm:cxn modelId="{5715C6CA-E0B0-4B98-B512-59FBF8CA118F}" type="presParOf" srcId="{FDBB5AD2-850C-4F4D-AA5D-9DD70865166E}" destId="{033571BA-42AB-4CE5-9476-DFC2BFD2969D}" srcOrd="2" destOrd="0" presId="urn:microsoft.com/office/officeart/2009/3/layout/FramedTextPicture"/>
    <dgm:cxn modelId="{E55F1C0C-2410-4689-BB52-079A71D922F9}" type="presParOf" srcId="{FDBB5AD2-850C-4F4D-AA5D-9DD70865166E}" destId="{4F020ADE-8993-407B-840D-C0709EBB0C64}" srcOrd="3" destOrd="0" presId="urn:microsoft.com/office/officeart/2009/3/layout/FramedTextPicture"/>
    <dgm:cxn modelId="{124D8CE7-13EB-471F-A432-F76BFD7EF99D}" type="presParOf" srcId="{FDBB5AD2-850C-4F4D-AA5D-9DD70865166E}" destId="{7992BFF4-11FB-46BB-BFC3-A774DF79CE44}" srcOrd="4" destOrd="0" presId="urn:microsoft.com/office/officeart/2009/3/layout/FramedTextPicture"/>
    <dgm:cxn modelId="{4F2BD312-3A1C-4895-9A0C-BDDC8136B25D}" type="presParOf" srcId="{FDBB5AD2-850C-4F4D-AA5D-9DD70865166E}" destId="{076D26A4-C5B4-47F0-9452-6052C73FAC7C}" srcOrd="5" destOrd="0" presId="urn:microsoft.com/office/officeart/2009/3/layout/FramedTextPicture"/>
    <dgm:cxn modelId="{7301E8E5-2A75-462C-ABCF-DF8E618ED1FF}" type="presParOf" srcId="{B344AD59-B62B-4882-926F-E6891A64FEB0}" destId="{B64B5AA9-CB97-43B5-8335-9F2087EBCCF3}" srcOrd="1" destOrd="0" presId="urn:microsoft.com/office/officeart/2009/3/layout/FramedTextPicture"/>
    <dgm:cxn modelId="{ACF110B0-9B30-4D01-90BD-F5692CDE163C}" type="presParOf" srcId="{B344AD59-B62B-4882-926F-E6891A64FEB0}" destId="{5980DA8B-751A-4C13-BD89-68859040AA5C}" srcOrd="2" destOrd="0" presId="urn:microsoft.com/office/officeart/2009/3/layout/FramedTextPicture"/>
    <dgm:cxn modelId="{B530CE07-37BE-4553-8BDE-D950D8CE6492}" type="presParOf" srcId="{5980DA8B-751A-4C13-BD89-68859040AA5C}" destId="{4CFAF40C-FB5C-4C40-A9CA-9B922BF1AD75}" srcOrd="0" destOrd="0" presId="urn:microsoft.com/office/officeart/2009/3/layout/FramedTextPicture"/>
    <dgm:cxn modelId="{8C9938E4-638E-4EF1-A316-ECD8F2943E06}" type="presParOf" srcId="{5980DA8B-751A-4C13-BD89-68859040AA5C}" destId="{F495003B-849F-41F2-AB90-21FBCE680877}" srcOrd="1" destOrd="0" presId="urn:microsoft.com/office/officeart/2009/3/layout/FramedTextPicture"/>
    <dgm:cxn modelId="{5EBDF37F-8EB4-4EDA-AB20-078930E26482}" type="presParOf" srcId="{5980DA8B-751A-4C13-BD89-68859040AA5C}" destId="{D0C401F6-534D-4BC9-935D-5A773410F52A}" srcOrd="2" destOrd="0" presId="urn:microsoft.com/office/officeart/2009/3/layout/FramedTextPicture"/>
    <dgm:cxn modelId="{BFDE9519-A71E-4008-951C-E3F0A375E01D}" type="presParOf" srcId="{5980DA8B-751A-4C13-BD89-68859040AA5C}" destId="{709B9728-55BC-4E43-846F-DDAB05EE4923}" srcOrd="3" destOrd="0" presId="urn:microsoft.com/office/officeart/2009/3/layout/FramedTextPicture"/>
    <dgm:cxn modelId="{01EC3376-C36E-4DD2-8215-6A1C94D9067B}" type="presParOf" srcId="{5980DA8B-751A-4C13-BD89-68859040AA5C}" destId="{287E5E46-8CC2-415D-8223-8023E8F96DA8}" srcOrd="4" destOrd="0" presId="urn:microsoft.com/office/officeart/2009/3/layout/FramedTextPicture"/>
    <dgm:cxn modelId="{751CB994-E478-4453-BD7A-C854EBA19DA8}" type="presParOf" srcId="{5980DA8B-751A-4C13-BD89-68859040AA5C}" destId="{2E035859-C5F0-4087-9099-971A1E4583F1}" srcOrd="5" destOrd="0" presId="urn:microsoft.com/office/officeart/2009/3/layout/FramedTextPicture"/>
    <dgm:cxn modelId="{12053396-21CD-4A1E-8AB3-C2DBBA08A9BD}" type="presParOf" srcId="{B344AD59-B62B-4882-926F-E6891A64FEB0}" destId="{24934A92-D287-46A8-8C99-85C0B9AD1B1A}" srcOrd="3" destOrd="0" presId="urn:microsoft.com/office/officeart/2009/3/layout/FramedTextPicture"/>
    <dgm:cxn modelId="{612D81AF-B05F-415D-B544-C529F71EF591}" type="presParOf" srcId="{B344AD59-B62B-4882-926F-E6891A64FEB0}" destId="{BB8CD993-55CD-4D56-81F4-62BCC4370A82}" srcOrd="4" destOrd="0" presId="urn:microsoft.com/office/officeart/2009/3/layout/FramedTextPicture"/>
    <dgm:cxn modelId="{679FCD87-80AA-43D4-9CB5-BACE308AB50C}" type="presParOf" srcId="{BB8CD993-55CD-4D56-81F4-62BCC4370A82}" destId="{9B8BBFED-E7B4-4637-9A34-983F23E28B37}" srcOrd="0" destOrd="0" presId="urn:microsoft.com/office/officeart/2009/3/layout/FramedTextPicture"/>
    <dgm:cxn modelId="{DA1BED14-9D5D-444C-BE62-3BE667588E35}" type="presParOf" srcId="{BB8CD993-55CD-4D56-81F4-62BCC4370A82}" destId="{D4C3F011-DE60-4C17-95C1-4A40AF6EADC6}" srcOrd="1" destOrd="0" presId="urn:microsoft.com/office/officeart/2009/3/layout/FramedTextPicture"/>
    <dgm:cxn modelId="{AC8DB369-87F3-4C33-9DFB-18FF10960C84}" type="presParOf" srcId="{BB8CD993-55CD-4D56-81F4-62BCC4370A82}" destId="{175DC634-CC06-48DD-BEEB-B4F156987564}" srcOrd="2" destOrd="0" presId="urn:microsoft.com/office/officeart/2009/3/layout/FramedTextPicture"/>
    <dgm:cxn modelId="{F2A410FB-9A1A-4420-AFC1-3A86D07E3614}" type="presParOf" srcId="{BB8CD993-55CD-4D56-81F4-62BCC4370A82}" destId="{9537C12A-7918-4A84-8908-1FD5E80AAD7A}" srcOrd="3" destOrd="0" presId="urn:microsoft.com/office/officeart/2009/3/layout/FramedTextPicture"/>
    <dgm:cxn modelId="{9892466B-3091-48A9-BD3B-2BBA269371D5}" type="presParOf" srcId="{BB8CD993-55CD-4D56-81F4-62BCC4370A82}" destId="{926BF22D-BC1D-46AB-A7AC-28D4833EC73C}" srcOrd="4" destOrd="0" presId="urn:microsoft.com/office/officeart/2009/3/layout/FramedTextPicture"/>
    <dgm:cxn modelId="{E7E91572-11D0-428E-A3BB-262894A31D34}" type="presParOf" srcId="{BB8CD993-55CD-4D56-81F4-62BCC4370A82}" destId="{06D34D78-66BB-45D4-BB77-10964E52981D}" srcOrd="5" destOrd="0" presId="urn:microsoft.com/office/officeart/2009/3/layout/FramedTextPicture"/>
    <dgm:cxn modelId="{632F6419-DE50-4C38-9068-74F0A524728A}" type="presParOf" srcId="{B344AD59-B62B-4882-926F-E6891A64FEB0}" destId="{B97A4B13-C031-47DB-A118-FDC43E804049}" srcOrd="5" destOrd="0" presId="urn:microsoft.com/office/officeart/2009/3/layout/FramedTextPicture"/>
    <dgm:cxn modelId="{D00FA144-DEFD-4FE2-AF3D-405AFD318A3D}" type="presParOf" srcId="{B344AD59-B62B-4882-926F-E6891A64FEB0}" destId="{6F166F12-49E4-4BB5-88A2-056E648347B1}" srcOrd="6" destOrd="0" presId="urn:microsoft.com/office/officeart/2009/3/layout/FramedTextPicture"/>
    <dgm:cxn modelId="{19CE1DA8-2BBB-4E60-B58F-CF311E9F6D79}" type="presParOf" srcId="{6F166F12-49E4-4BB5-88A2-056E648347B1}" destId="{4DCC6D2B-E490-4B92-BE2C-22FA1790E8DE}" srcOrd="0" destOrd="0" presId="urn:microsoft.com/office/officeart/2009/3/layout/FramedTextPicture"/>
    <dgm:cxn modelId="{0FD1D8F9-3E52-4BAD-90A3-7FDFF5DF6D5C}" type="presParOf" srcId="{6F166F12-49E4-4BB5-88A2-056E648347B1}" destId="{B613C6DD-D613-4447-830A-973DF61CEA72}" srcOrd="1" destOrd="0" presId="urn:microsoft.com/office/officeart/2009/3/layout/FramedTextPicture"/>
    <dgm:cxn modelId="{75179045-9353-421B-91D4-E96B8F50C820}" type="presParOf" srcId="{6F166F12-49E4-4BB5-88A2-056E648347B1}" destId="{B23346DF-2EDC-4732-A666-3BB477A1A0A2}" srcOrd="2" destOrd="0" presId="urn:microsoft.com/office/officeart/2009/3/layout/FramedTextPicture"/>
    <dgm:cxn modelId="{64148B70-58D7-48F8-B4C6-344BE55B626C}" type="presParOf" srcId="{6F166F12-49E4-4BB5-88A2-056E648347B1}" destId="{C3A6F954-FD7F-462A-8ECC-C911D554267E}" srcOrd="3" destOrd="0" presId="urn:microsoft.com/office/officeart/2009/3/layout/FramedTextPicture"/>
    <dgm:cxn modelId="{A778C928-7512-4E05-BE27-B52B5AAA840C}" type="presParOf" srcId="{6F166F12-49E4-4BB5-88A2-056E648347B1}" destId="{F98DE115-02E3-4D57-8C5A-EA666D700E45}" srcOrd="4" destOrd="0" presId="urn:microsoft.com/office/officeart/2009/3/layout/FramedTextPicture"/>
    <dgm:cxn modelId="{7D1E6A93-27E8-47D1-BADF-EB19733A98FD}" type="presParOf" srcId="{6F166F12-49E4-4BB5-88A2-056E648347B1}" destId="{06441407-C220-4324-9EFF-857B47DBE67E}" srcOrd="5" destOrd="0" presId="urn:microsoft.com/office/officeart/2009/3/layout/FramedTextPicture"/>
    <dgm:cxn modelId="{8C8A4E02-4F69-4A56-85FB-A13FE5EEEB8A}" type="presParOf" srcId="{B344AD59-B62B-4882-926F-E6891A64FEB0}" destId="{616FF24F-A87F-456A-8CBD-8359E8C2D1AC}" srcOrd="7" destOrd="0" presId="urn:microsoft.com/office/officeart/2009/3/layout/FramedTextPicture"/>
    <dgm:cxn modelId="{35F205A9-D094-44E9-8992-2692FB827C29}" type="presParOf" srcId="{B344AD59-B62B-4882-926F-E6891A64FEB0}" destId="{8EB9708F-962E-44B0-A1F6-49E4A8B5E97A}" srcOrd="8" destOrd="0" presId="urn:microsoft.com/office/officeart/2009/3/layout/FramedTextPicture"/>
    <dgm:cxn modelId="{46CCC18D-8362-4E21-8768-B809BA3CC179}" type="presParOf" srcId="{8EB9708F-962E-44B0-A1F6-49E4A8B5E97A}" destId="{82041871-A408-42F9-9156-7AD34B21A939}" srcOrd="0" destOrd="0" presId="urn:microsoft.com/office/officeart/2009/3/layout/FramedTextPicture"/>
    <dgm:cxn modelId="{281ABF9E-686F-4F12-B2AD-6196F9A88CC2}" type="presParOf" srcId="{8EB9708F-962E-44B0-A1F6-49E4A8B5E97A}" destId="{379657E7-E45B-42DD-A3B0-FE218B2225B8}" srcOrd="1" destOrd="0" presId="urn:microsoft.com/office/officeart/2009/3/layout/FramedTextPicture"/>
    <dgm:cxn modelId="{CC64447E-A778-480B-BC20-362BAD4C3D6D}" type="presParOf" srcId="{8EB9708F-962E-44B0-A1F6-49E4A8B5E97A}" destId="{326AA7AA-4E47-4CAE-A1D2-89F292C18BE2}" srcOrd="2" destOrd="0" presId="urn:microsoft.com/office/officeart/2009/3/layout/FramedTextPicture"/>
    <dgm:cxn modelId="{31E79505-14BB-4E7B-8E34-E670698E86D1}" type="presParOf" srcId="{8EB9708F-962E-44B0-A1F6-49E4A8B5E97A}" destId="{CBB6CFC9-92BD-4C39-B2AD-D3C1D45FB25E}" srcOrd="3" destOrd="0" presId="urn:microsoft.com/office/officeart/2009/3/layout/FramedTextPicture"/>
    <dgm:cxn modelId="{95EA8778-5AC1-40DA-9089-01933B1CDC89}" type="presParOf" srcId="{8EB9708F-962E-44B0-A1F6-49E4A8B5E97A}" destId="{997470A4-0C84-4A65-A0DF-C6882FA6F7B1}" srcOrd="4" destOrd="0" presId="urn:microsoft.com/office/officeart/2009/3/layout/FramedTextPicture"/>
    <dgm:cxn modelId="{10C09EB9-4532-4993-8C27-058B1B0AE35E}" type="presParOf" srcId="{8EB9708F-962E-44B0-A1F6-49E4A8B5E97A}" destId="{497B32B4-460D-45A5-A9EE-A273F1D48D3E}" srcOrd="5" destOrd="0" presId="urn:microsoft.com/office/officeart/2009/3/layout/FramedTextPicture"/>
    <dgm:cxn modelId="{E382EB09-1318-44DA-BF0E-6334AF142362}" type="presParOf" srcId="{B344AD59-B62B-4882-926F-E6891A64FEB0}" destId="{B4ED9E1A-6960-4AF9-B482-C63EAA63722A}" srcOrd="9" destOrd="0" presId="urn:microsoft.com/office/officeart/2009/3/layout/FramedTextPicture"/>
    <dgm:cxn modelId="{1229E32C-7E67-45B8-B86A-B25659318A9B}" type="presParOf" srcId="{B344AD59-B62B-4882-926F-E6891A64FEB0}" destId="{7308340C-5212-4716-8A19-A308B497726E}" srcOrd="10" destOrd="0" presId="urn:microsoft.com/office/officeart/2009/3/layout/FramedTextPicture"/>
    <dgm:cxn modelId="{07F79201-63C9-4245-9B37-3DF968D2F366}" type="presParOf" srcId="{7308340C-5212-4716-8A19-A308B497726E}" destId="{70885B98-8A1B-4077-A332-7C54AC1C358C}" srcOrd="0" destOrd="0" presId="urn:microsoft.com/office/officeart/2009/3/layout/FramedTextPicture"/>
    <dgm:cxn modelId="{1F37AE1A-DC53-478F-96C8-862F09BCA600}" type="presParOf" srcId="{7308340C-5212-4716-8A19-A308B497726E}" destId="{1A9F9367-D422-4471-814C-15B0C484A7F1}" srcOrd="1" destOrd="0" presId="urn:microsoft.com/office/officeart/2009/3/layout/FramedTextPicture"/>
    <dgm:cxn modelId="{A5EBD724-C4F0-4E0E-AF9A-01D759405F87}" type="presParOf" srcId="{7308340C-5212-4716-8A19-A308B497726E}" destId="{A58C5D26-AB0D-4F2D-8A4D-1E0AD83B199B}" srcOrd="2" destOrd="0" presId="urn:microsoft.com/office/officeart/2009/3/layout/FramedTextPicture"/>
    <dgm:cxn modelId="{8AEB60B2-C316-498F-9FE6-D73595FF1DE5}" type="presParOf" srcId="{7308340C-5212-4716-8A19-A308B497726E}" destId="{CF1D4810-9E3B-4411-BD90-2468B935330A}" srcOrd="3" destOrd="0" presId="urn:microsoft.com/office/officeart/2009/3/layout/FramedTextPicture"/>
    <dgm:cxn modelId="{4FADECBD-DBC7-4FFC-8E5F-B7AE17835E48}" type="presParOf" srcId="{7308340C-5212-4716-8A19-A308B497726E}" destId="{E63C3B4F-0D41-43C2-88A2-032A8ADAA07D}" srcOrd="4" destOrd="0" presId="urn:microsoft.com/office/officeart/2009/3/layout/FramedTextPicture"/>
    <dgm:cxn modelId="{385F281C-8BBE-4907-8FD0-2B33DA0DE9F2}" type="presParOf" srcId="{7308340C-5212-4716-8A19-A308B497726E}" destId="{C295D477-E343-4AF3-A199-FE12DC2AA4B1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C38F7F-CF8B-40AC-AD27-E7EB7F3C5C7A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F02409-ACE4-45D5-A934-E19FD356054C}">
      <dgm:prSet phldrT="[Текст]"/>
      <dgm:spPr/>
      <dgm:t>
        <a:bodyPr/>
        <a:lstStyle/>
        <a:p>
          <a:r>
            <a:rPr lang="ru-RU"/>
            <a:t>Региональная сетевая методическая служба "Педсовет 66"</a:t>
          </a:r>
        </a:p>
      </dgm:t>
    </dgm:pt>
    <dgm:pt modelId="{8A746E20-45B9-43C1-8C11-1758174A9AF2}" type="parTrans" cxnId="{C3829E78-090D-4F2B-A58A-36B14728C881}">
      <dgm:prSet/>
      <dgm:spPr/>
      <dgm:t>
        <a:bodyPr/>
        <a:lstStyle/>
        <a:p>
          <a:endParaRPr lang="ru-RU"/>
        </a:p>
      </dgm:t>
    </dgm:pt>
    <dgm:pt modelId="{AC337130-79DB-4057-8C97-6C87748A6094}" type="sibTrans" cxnId="{C3829E78-090D-4F2B-A58A-36B14728C881}">
      <dgm:prSet/>
      <dgm:spPr/>
      <dgm:t>
        <a:bodyPr/>
        <a:lstStyle/>
        <a:p>
          <a:endParaRPr lang="ru-RU"/>
        </a:p>
      </dgm:t>
    </dgm:pt>
    <dgm:pt modelId="{85633A95-B1F9-44D2-953C-E37781AFFCFE}">
      <dgm:prSet phldrT="[Текст]"/>
      <dgm:spPr/>
      <dgm:t>
        <a:bodyPr/>
        <a:lstStyle/>
        <a:p>
          <a:r>
            <a:rPr lang="ru-RU"/>
            <a:t>Муниципальные методические службы</a:t>
          </a:r>
        </a:p>
      </dgm:t>
    </dgm:pt>
    <dgm:pt modelId="{CCA1AC37-1A04-4F82-9359-CFEAF045CDE0}" type="parTrans" cxnId="{20E18416-0E07-4167-98C0-BEC0FCFCAEF3}">
      <dgm:prSet/>
      <dgm:spPr/>
      <dgm:t>
        <a:bodyPr/>
        <a:lstStyle/>
        <a:p>
          <a:endParaRPr lang="ru-RU"/>
        </a:p>
      </dgm:t>
    </dgm:pt>
    <dgm:pt modelId="{A116BA6B-F2D2-4807-953B-5F3C2C6F4147}" type="sibTrans" cxnId="{20E18416-0E07-4167-98C0-BEC0FCFCAEF3}">
      <dgm:prSet/>
      <dgm:spPr/>
      <dgm:t>
        <a:bodyPr/>
        <a:lstStyle/>
        <a:p>
          <a:endParaRPr lang="ru-RU"/>
        </a:p>
      </dgm:t>
    </dgm:pt>
    <dgm:pt modelId="{A4366AEC-DD9C-4C1D-A653-74038277BC23}">
      <dgm:prSet phldrT="[Текст]"/>
      <dgm:spPr/>
      <dgm:t>
        <a:bodyPr/>
        <a:lstStyle/>
        <a:p>
          <a:r>
            <a:rPr lang="ru-RU"/>
            <a:t>Система методической работы</a:t>
          </a:r>
        </a:p>
      </dgm:t>
    </dgm:pt>
    <dgm:pt modelId="{09FBC1A5-1BFC-41A6-A1F7-648743967023}" type="parTrans" cxnId="{4751CA64-0442-42DB-ACCB-83DE8D9C6616}">
      <dgm:prSet/>
      <dgm:spPr/>
      <dgm:t>
        <a:bodyPr/>
        <a:lstStyle/>
        <a:p>
          <a:endParaRPr lang="ru-RU"/>
        </a:p>
      </dgm:t>
    </dgm:pt>
    <dgm:pt modelId="{19DFD12C-16FC-4C7F-A0F7-EBD6138CECA3}" type="sibTrans" cxnId="{4751CA64-0442-42DB-ACCB-83DE8D9C6616}">
      <dgm:prSet/>
      <dgm:spPr/>
      <dgm:t>
        <a:bodyPr/>
        <a:lstStyle/>
        <a:p>
          <a:endParaRPr lang="ru-RU"/>
        </a:p>
      </dgm:t>
    </dgm:pt>
    <dgm:pt modelId="{4174C867-C292-43CC-A804-54B92D482628}">
      <dgm:prSet phldrT="[Текст]"/>
      <dgm:spPr/>
      <dgm:t>
        <a:bodyPr/>
        <a:lstStyle/>
        <a:p>
          <a:r>
            <a:rPr lang="ru-RU"/>
            <a:t>Форум</a:t>
          </a:r>
        </a:p>
      </dgm:t>
    </dgm:pt>
    <dgm:pt modelId="{DFF093E4-128A-4BAC-B595-16F0152316CA}" type="parTrans" cxnId="{219F5449-8B61-48AD-B7A5-14791FC00DA4}">
      <dgm:prSet/>
      <dgm:spPr/>
      <dgm:t>
        <a:bodyPr/>
        <a:lstStyle/>
        <a:p>
          <a:endParaRPr lang="ru-RU"/>
        </a:p>
      </dgm:t>
    </dgm:pt>
    <dgm:pt modelId="{D7FEECE4-FCB9-4C29-836E-ECC9E857EEC0}" type="sibTrans" cxnId="{219F5449-8B61-48AD-B7A5-14791FC00DA4}">
      <dgm:prSet/>
      <dgm:spPr/>
      <dgm:t>
        <a:bodyPr/>
        <a:lstStyle/>
        <a:p>
          <a:endParaRPr lang="ru-RU"/>
        </a:p>
      </dgm:t>
    </dgm:pt>
    <dgm:pt modelId="{6519B466-1B1C-45E2-A6D9-A217117B7F79}">
      <dgm:prSet phldrT="[Текст]"/>
      <dgm:spPr/>
      <dgm:t>
        <a:bodyPr/>
        <a:lstStyle/>
        <a:p>
          <a:r>
            <a:rPr lang="ru-RU"/>
            <a:t>Система работы со школами с низкими образовательными результатами</a:t>
          </a:r>
        </a:p>
      </dgm:t>
    </dgm:pt>
    <dgm:pt modelId="{99782A4D-A997-4BB2-9BC4-BF95CA368F31}" type="parTrans" cxnId="{6EF5957B-A171-4880-BD58-10BD0A7AE942}">
      <dgm:prSet/>
      <dgm:spPr/>
      <dgm:t>
        <a:bodyPr/>
        <a:lstStyle/>
        <a:p>
          <a:endParaRPr lang="ru-RU"/>
        </a:p>
      </dgm:t>
    </dgm:pt>
    <dgm:pt modelId="{F8E3AB95-B193-461E-8E3A-D4D3AEA123D7}" type="sibTrans" cxnId="{6EF5957B-A171-4880-BD58-10BD0A7AE942}">
      <dgm:prSet/>
      <dgm:spPr/>
      <dgm:t>
        <a:bodyPr/>
        <a:lstStyle/>
        <a:p>
          <a:endParaRPr lang="ru-RU"/>
        </a:p>
      </dgm:t>
    </dgm:pt>
    <dgm:pt modelId="{3778DBD7-6691-4B82-B5F8-6872643C9B2B}">
      <dgm:prSet phldrT="[Текст]"/>
      <dgm:spPr/>
      <dgm:t>
        <a:bodyPr/>
        <a:lstStyle/>
        <a:p>
          <a:r>
            <a:rPr lang="ru-RU" dirty="0"/>
            <a:t>Система </a:t>
          </a:r>
          <a:r>
            <a:rPr lang="ru-RU" dirty="0" smtClean="0"/>
            <a:t>развития таланта</a:t>
          </a:r>
          <a:endParaRPr lang="ru-RU" dirty="0"/>
        </a:p>
      </dgm:t>
    </dgm:pt>
    <dgm:pt modelId="{563A6A11-B99D-45D3-B4C2-71A0161EB667}" type="parTrans" cxnId="{4C309B59-71C5-497A-A95D-0ABB7F85E50E}">
      <dgm:prSet/>
      <dgm:spPr/>
      <dgm:t>
        <a:bodyPr/>
        <a:lstStyle/>
        <a:p>
          <a:endParaRPr lang="ru-RU"/>
        </a:p>
      </dgm:t>
    </dgm:pt>
    <dgm:pt modelId="{E32F2824-B700-4142-97DA-4A7C1F00809E}" type="sibTrans" cxnId="{4C309B59-71C5-497A-A95D-0ABB7F85E50E}">
      <dgm:prSet/>
      <dgm:spPr/>
      <dgm:t>
        <a:bodyPr/>
        <a:lstStyle/>
        <a:p>
          <a:endParaRPr lang="ru-RU"/>
        </a:p>
      </dgm:t>
    </dgm:pt>
    <dgm:pt modelId="{635B917D-62FF-46F2-B213-FA8277CC09EA}">
      <dgm:prSet phldrT="[Текст]"/>
      <dgm:spPr/>
      <dgm:t>
        <a:bodyPr/>
        <a:lstStyle/>
        <a:p>
          <a:r>
            <a:rPr lang="ru-RU"/>
            <a:t>Система профориентации</a:t>
          </a:r>
        </a:p>
      </dgm:t>
    </dgm:pt>
    <dgm:pt modelId="{285C80A5-1800-4E20-A3C6-260230499F70}" type="parTrans" cxnId="{CBB41410-BA3D-4C5F-B136-3C17CE0E2011}">
      <dgm:prSet/>
      <dgm:spPr/>
      <dgm:t>
        <a:bodyPr/>
        <a:lstStyle/>
        <a:p>
          <a:endParaRPr lang="ru-RU"/>
        </a:p>
      </dgm:t>
    </dgm:pt>
    <dgm:pt modelId="{A8D3A3BB-B221-4A63-910C-8FBCA444E804}" type="sibTrans" cxnId="{CBB41410-BA3D-4C5F-B136-3C17CE0E2011}">
      <dgm:prSet/>
      <dgm:spPr/>
      <dgm:t>
        <a:bodyPr/>
        <a:lstStyle/>
        <a:p>
          <a:endParaRPr lang="ru-RU"/>
        </a:p>
      </dgm:t>
    </dgm:pt>
    <dgm:pt modelId="{5E1EA097-53C3-4912-8B47-57948D4AB04B}">
      <dgm:prSet phldrT="[Текст]"/>
      <dgm:spPr/>
      <dgm:t>
        <a:bodyPr/>
        <a:lstStyle/>
        <a:p>
          <a:r>
            <a:rPr lang="ru-RU"/>
            <a:t>Контакты</a:t>
          </a:r>
        </a:p>
      </dgm:t>
    </dgm:pt>
    <dgm:pt modelId="{CE11A43C-4E13-4F32-BEFC-8CD26FBF5E29}" type="parTrans" cxnId="{030BE9F6-000C-489F-9F7F-DCE30A8A58FB}">
      <dgm:prSet/>
      <dgm:spPr/>
      <dgm:t>
        <a:bodyPr/>
        <a:lstStyle/>
        <a:p>
          <a:endParaRPr lang="ru-RU"/>
        </a:p>
      </dgm:t>
    </dgm:pt>
    <dgm:pt modelId="{6D58B823-AEE3-4F57-B9A2-9DC22008B099}" type="sibTrans" cxnId="{030BE9F6-000C-489F-9F7F-DCE30A8A58FB}">
      <dgm:prSet/>
      <dgm:spPr/>
      <dgm:t>
        <a:bodyPr/>
        <a:lstStyle/>
        <a:p>
          <a:endParaRPr lang="ru-RU"/>
        </a:p>
      </dgm:t>
    </dgm:pt>
    <dgm:pt modelId="{7708254D-950F-43B3-A111-D67723DA3ECD}">
      <dgm:prSet phldrT="[Текст]"/>
      <dgm:spPr/>
      <dgm:t>
        <a:bodyPr/>
        <a:lstStyle/>
        <a:p>
          <a:r>
            <a:rPr lang="ru-RU"/>
            <a:t>Система оценки качества образования</a:t>
          </a:r>
        </a:p>
      </dgm:t>
    </dgm:pt>
    <dgm:pt modelId="{CD6FF82D-112B-49D7-AC40-ED6CBF57CD4D}" type="parTrans" cxnId="{95FFB773-C582-45B6-8451-D9DF9A8250D5}">
      <dgm:prSet/>
      <dgm:spPr/>
      <dgm:t>
        <a:bodyPr/>
        <a:lstStyle/>
        <a:p>
          <a:endParaRPr lang="ru-RU"/>
        </a:p>
      </dgm:t>
    </dgm:pt>
    <dgm:pt modelId="{07CD8ECA-45F8-403A-AE7D-6F140E762DCD}" type="sibTrans" cxnId="{95FFB773-C582-45B6-8451-D9DF9A8250D5}">
      <dgm:prSet/>
      <dgm:spPr/>
      <dgm:t>
        <a:bodyPr/>
        <a:lstStyle/>
        <a:p>
          <a:endParaRPr lang="ru-RU"/>
        </a:p>
      </dgm:t>
    </dgm:pt>
    <dgm:pt modelId="{0AE6BD44-84BE-4CF7-BC0B-DBA43C46F6A9}">
      <dgm:prSet phldrT="[Текст]"/>
      <dgm:spPr/>
      <dgm:t>
        <a:bodyPr/>
        <a:lstStyle/>
        <a:p>
          <a:r>
            <a:rPr lang="ru-RU"/>
            <a:t>Профессиональные сообщества</a:t>
          </a:r>
        </a:p>
      </dgm:t>
    </dgm:pt>
    <dgm:pt modelId="{713DA7E8-C4C1-4232-936A-382CF1E9BBE0}" type="parTrans" cxnId="{231551E9-78F6-4F65-8F3D-3ADF47394922}">
      <dgm:prSet/>
      <dgm:spPr/>
      <dgm:t>
        <a:bodyPr/>
        <a:lstStyle/>
        <a:p>
          <a:endParaRPr lang="ru-RU"/>
        </a:p>
      </dgm:t>
    </dgm:pt>
    <dgm:pt modelId="{072E8377-6F13-45C2-9336-FC9A3F086B4B}" type="sibTrans" cxnId="{231551E9-78F6-4F65-8F3D-3ADF47394922}">
      <dgm:prSet/>
      <dgm:spPr/>
      <dgm:t>
        <a:bodyPr/>
        <a:lstStyle/>
        <a:p>
          <a:endParaRPr lang="ru-RU"/>
        </a:p>
      </dgm:t>
    </dgm:pt>
    <dgm:pt modelId="{FC5D2A6A-5EDF-47A4-BED0-2FF6D2C4B2A4}" type="pres">
      <dgm:prSet presAssocID="{7AC38F7F-CF8B-40AC-AD27-E7EB7F3C5C7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DA52B9-D2FD-4F35-84F6-12D60DDC5A4B}" type="pres">
      <dgm:prSet presAssocID="{1AF02409-ACE4-45D5-A934-E19FD356054C}" presName="roof" presStyleLbl="dkBgShp" presStyleIdx="0" presStyleCnt="2"/>
      <dgm:spPr/>
      <dgm:t>
        <a:bodyPr/>
        <a:lstStyle/>
        <a:p>
          <a:endParaRPr lang="ru-RU"/>
        </a:p>
      </dgm:t>
    </dgm:pt>
    <dgm:pt modelId="{1D487F83-CCDC-4FE0-8565-DA0039B1ABF0}" type="pres">
      <dgm:prSet presAssocID="{1AF02409-ACE4-45D5-A934-E19FD356054C}" presName="pillars" presStyleCnt="0"/>
      <dgm:spPr/>
    </dgm:pt>
    <dgm:pt modelId="{AFB7D20A-A9E9-43C3-B57C-2AA0FA5FEA6E}" type="pres">
      <dgm:prSet presAssocID="{1AF02409-ACE4-45D5-A934-E19FD356054C}" presName="pillar1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5A0B6-A94B-47B4-A959-FF24C6F2F269}" type="pres">
      <dgm:prSet presAssocID="{A4366AEC-DD9C-4C1D-A653-74038277BC23}" presName="pillarX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42CB3-D43A-4B38-91B5-7953D614C1B8}" type="pres">
      <dgm:prSet presAssocID="{7708254D-950F-43B3-A111-D67723DA3ECD}" presName="pillarX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391A3-F806-4D3B-AFED-1DB989267E06}" type="pres">
      <dgm:prSet presAssocID="{6519B466-1B1C-45E2-A6D9-A217117B7F79}" presName="pillarX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386535-8F27-437B-A978-D60DECCD20EE}" type="pres">
      <dgm:prSet presAssocID="{3778DBD7-6691-4B82-B5F8-6872643C9B2B}" presName="pillarX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1C597B-F914-44AA-96F6-EFE98419D0EB}" type="pres">
      <dgm:prSet presAssocID="{635B917D-62FF-46F2-B213-FA8277CC09EA}" presName="pillarX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6A54E-0421-4479-AD48-84644F92ABE7}" type="pres">
      <dgm:prSet presAssocID="{0AE6BD44-84BE-4CF7-BC0B-DBA43C46F6A9}" presName="pillarX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1FF126-56B6-43A3-8BF5-95BF591F0663}" type="pres">
      <dgm:prSet presAssocID="{4174C867-C292-43CC-A804-54B92D482628}" presName="pillarX" presStyleLbl="node1" presStyleIdx="7" presStyleCnt="9" custScaleX="67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A6BA6-6761-433F-889A-3B0B0491EA86}" type="pres">
      <dgm:prSet presAssocID="{5E1EA097-53C3-4912-8B47-57948D4AB04B}" presName="pillarX" presStyleLbl="node1" presStyleIdx="8" presStyleCnt="9" custScaleX="67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EAE58-EB14-463F-BE5E-2E43447E673C}" type="pres">
      <dgm:prSet presAssocID="{1AF02409-ACE4-45D5-A934-E19FD356054C}" presName="base" presStyleLbl="dkBgShp" presStyleIdx="1" presStyleCnt="2" custLinFactNeighborX="-792" custLinFactNeighborY="1"/>
      <dgm:spPr/>
    </dgm:pt>
  </dgm:ptLst>
  <dgm:cxnLst>
    <dgm:cxn modelId="{20E18416-0E07-4167-98C0-BEC0FCFCAEF3}" srcId="{1AF02409-ACE4-45D5-A934-E19FD356054C}" destId="{85633A95-B1F9-44D2-953C-E37781AFFCFE}" srcOrd="0" destOrd="0" parTransId="{CCA1AC37-1A04-4F82-9359-CFEAF045CDE0}" sibTransId="{A116BA6B-F2D2-4807-953B-5F3C2C6F4147}"/>
    <dgm:cxn modelId="{0332DDF8-EAEF-4403-862F-7C8425A61A58}" type="presOf" srcId="{0AE6BD44-84BE-4CF7-BC0B-DBA43C46F6A9}" destId="{5986A54E-0421-4479-AD48-84644F92ABE7}" srcOrd="0" destOrd="0" presId="urn:microsoft.com/office/officeart/2005/8/layout/hList3"/>
    <dgm:cxn modelId="{51C5B73B-D59F-488F-B5CE-84B34CC7FADA}" type="presOf" srcId="{635B917D-62FF-46F2-B213-FA8277CC09EA}" destId="{C71C597B-F914-44AA-96F6-EFE98419D0EB}" srcOrd="0" destOrd="0" presId="urn:microsoft.com/office/officeart/2005/8/layout/hList3"/>
    <dgm:cxn modelId="{10A0BE10-E6C1-46D5-BE76-F603798ECD88}" type="presOf" srcId="{1AF02409-ACE4-45D5-A934-E19FD356054C}" destId="{D8DA52B9-D2FD-4F35-84F6-12D60DDC5A4B}" srcOrd="0" destOrd="0" presId="urn:microsoft.com/office/officeart/2005/8/layout/hList3"/>
    <dgm:cxn modelId="{5B9FA146-931C-4A9F-BC2A-BC4D3A48B208}" type="presOf" srcId="{3778DBD7-6691-4B82-B5F8-6872643C9B2B}" destId="{33386535-8F27-437B-A978-D60DECCD20EE}" srcOrd="0" destOrd="0" presId="urn:microsoft.com/office/officeart/2005/8/layout/hList3"/>
    <dgm:cxn modelId="{231551E9-78F6-4F65-8F3D-3ADF47394922}" srcId="{1AF02409-ACE4-45D5-A934-E19FD356054C}" destId="{0AE6BD44-84BE-4CF7-BC0B-DBA43C46F6A9}" srcOrd="6" destOrd="0" parTransId="{713DA7E8-C4C1-4232-936A-382CF1E9BBE0}" sibTransId="{072E8377-6F13-45C2-9336-FC9A3F086B4B}"/>
    <dgm:cxn modelId="{D5AA7F42-A082-4D14-9D36-9C8903EAED1C}" type="presOf" srcId="{4174C867-C292-43CC-A804-54B92D482628}" destId="{611FF126-56B6-43A3-8BF5-95BF591F0663}" srcOrd="0" destOrd="0" presId="urn:microsoft.com/office/officeart/2005/8/layout/hList3"/>
    <dgm:cxn modelId="{A6C10BD6-F320-4E93-954A-E8CFA10927E8}" type="presOf" srcId="{6519B466-1B1C-45E2-A6D9-A217117B7F79}" destId="{CED391A3-F806-4D3B-AFED-1DB989267E06}" srcOrd="0" destOrd="0" presId="urn:microsoft.com/office/officeart/2005/8/layout/hList3"/>
    <dgm:cxn modelId="{C286DA47-50BC-4840-87C0-C0C1C42F781E}" type="presOf" srcId="{A4366AEC-DD9C-4C1D-A653-74038277BC23}" destId="{9895A0B6-A94B-47B4-A959-FF24C6F2F269}" srcOrd="0" destOrd="0" presId="urn:microsoft.com/office/officeart/2005/8/layout/hList3"/>
    <dgm:cxn modelId="{CBB41410-BA3D-4C5F-B136-3C17CE0E2011}" srcId="{1AF02409-ACE4-45D5-A934-E19FD356054C}" destId="{635B917D-62FF-46F2-B213-FA8277CC09EA}" srcOrd="5" destOrd="0" parTransId="{285C80A5-1800-4E20-A3C6-260230499F70}" sibTransId="{A8D3A3BB-B221-4A63-910C-8FBCA444E804}"/>
    <dgm:cxn modelId="{95FFB773-C582-45B6-8451-D9DF9A8250D5}" srcId="{1AF02409-ACE4-45D5-A934-E19FD356054C}" destId="{7708254D-950F-43B3-A111-D67723DA3ECD}" srcOrd="2" destOrd="0" parTransId="{CD6FF82D-112B-49D7-AC40-ED6CBF57CD4D}" sibTransId="{07CD8ECA-45F8-403A-AE7D-6F140E762DCD}"/>
    <dgm:cxn modelId="{46FCFCD4-DC9A-4496-9BF3-FBFD00F404F1}" type="presOf" srcId="{85633A95-B1F9-44D2-953C-E37781AFFCFE}" destId="{AFB7D20A-A9E9-43C3-B57C-2AA0FA5FEA6E}" srcOrd="0" destOrd="0" presId="urn:microsoft.com/office/officeart/2005/8/layout/hList3"/>
    <dgm:cxn modelId="{C3829E78-090D-4F2B-A58A-36B14728C881}" srcId="{7AC38F7F-CF8B-40AC-AD27-E7EB7F3C5C7A}" destId="{1AF02409-ACE4-45D5-A934-E19FD356054C}" srcOrd="0" destOrd="0" parTransId="{8A746E20-45B9-43C1-8C11-1758174A9AF2}" sibTransId="{AC337130-79DB-4057-8C97-6C87748A6094}"/>
    <dgm:cxn modelId="{4C309B59-71C5-497A-A95D-0ABB7F85E50E}" srcId="{1AF02409-ACE4-45D5-A934-E19FD356054C}" destId="{3778DBD7-6691-4B82-B5F8-6872643C9B2B}" srcOrd="4" destOrd="0" parTransId="{563A6A11-B99D-45D3-B4C2-71A0161EB667}" sibTransId="{E32F2824-B700-4142-97DA-4A7C1F00809E}"/>
    <dgm:cxn modelId="{0D9C79EC-23BF-4547-9083-CAB3F72A2FD1}" type="presOf" srcId="{7708254D-950F-43B3-A111-D67723DA3ECD}" destId="{1E642CB3-D43A-4B38-91B5-7953D614C1B8}" srcOrd="0" destOrd="0" presId="urn:microsoft.com/office/officeart/2005/8/layout/hList3"/>
    <dgm:cxn modelId="{030BE9F6-000C-489F-9F7F-DCE30A8A58FB}" srcId="{1AF02409-ACE4-45D5-A934-E19FD356054C}" destId="{5E1EA097-53C3-4912-8B47-57948D4AB04B}" srcOrd="8" destOrd="0" parTransId="{CE11A43C-4E13-4F32-BEFC-8CD26FBF5E29}" sibTransId="{6D58B823-AEE3-4F57-B9A2-9DC22008B099}"/>
    <dgm:cxn modelId="{6EF5957B-A171-4880-BD58-10BD0A7AE942}" srcId="{1AF02409-ACE4-45D5-A934-E19FD356054C}" destId="{6519B466-1B1C-45E2-A6D9-A217117B7F79}" srcOrd="3" destOrd="0" parTransId="{99782A4D-A997-4BB2-9BC4-BF95CA368F31}" sibTransId="{F8E3AB95-B193-461E-8E3A-D4D3AEA123D7}"/>
    <dgm:cxn modelId="{BB1E8C18-A12A-4B35-BA67-1E21E1544837}" type="presOf" srcId="{7AC38F7F-CF8B-40AC-AD27-E7EB7F3C5C7A}" destId="{FC5D2A6A-5EDF-47A4-BED0-2FF6D2C4B2A4}" srcOrd="0" destOrd="0" presId="urn:microsoft.com/office/officeart/2005/8/layout/hList3"/>
    <dgm:cxn modelId="{98C1AF58-E7DD-4537-B350-EC10DA0ED974}" type="presOf" srcId="{5E1EA097-53C3-4912-8B47-57948D4AB04B}" destId="{BCFA6BA6-6761-433F-889A-3B0B0491EA86}" srcOrd="0" destOrd="0" presId="urn:microsoft.com/office/officeart/2005/8/layout/hList3"/>
    <dgm:cxn modelId="{219F5449-8B61-48AD-B7A5-14791FC00DA4}" srcId="{1AF02409-ACE4-45D5-A934-E19FD356054C}" destId="{4174C867-C292-43CC-A804-54B92D482628}" srcOrd="7" destOrd="0" parTransId="{DFF093E4-128A-4BAC-B595-16F0152316CA}" sibTransId="{D7FEECE4-FCB9-4C29-836E-ECC9E857EEC0}"/>
    <dgm:cxn modelId="{4751CA64-0442-42DB-ACCB-83DE8D9C6616}" srcId="{1AF02409-ACE4-45D5-A934-E19FD356054C}" destId="{A4366AEC-DD9C-4C1D-A653-74038277BC23}" srcOrd="1" destOrd="0" parTransId="{09FBC1A5-1BFC-41A6-A1F7-648743967023}" sibTransId="{19DFD12C-16FC-4C7F-A0F7-EBD6138CECA3}"/>
    <dgm:cxn modelId="{40125C34-EC1E-4FC6-A14B-CC4EB1A5EED5}" type="presParOf" srcId="{FC5D2A6A-5EDF-47A4-BED0-2FF6D2C4B2A4}" destId="{D8DA52B9-D2FD-4F35-84F6-12D60DDC5A4B}" srcOrd="0" destOrd="0" presId="urn:microsoft.com/office/officeart/2005/8/layout/hList3"/>
    <dgm:cxn modelId="{41A3A045-F415-414C-AEA7-4261DBDEC56B}" type="presParOf" srcId="{FC5D2A6A-5EDF-47A4-BED0-2FF6D2C4B2A4}" destId="{1D487F83-CCDC-4FE0-8565-DA0039B1ABF0}" srcOrd="1" destOrd="0" presId="urn:microsoft.com/office/officeart/2005/8/layout/hList3"/>
    <dgm:cxn modelId="{5D9C3000-85B1-41BB-8B86-FBA24E56440F}" type="presParOf" srcId="{1D487F83-CCDC-4FE0-8565-DA0039B1ABF0}" destId="{AFB7D20A-A9E9-43C3-B57C-2AA0FA5FEA6E}" srcOrd="0" destOrd="0" presId="urn:microsoft.com/office/officeart/2005/8/layout/hList3"/>
    <dgm:cxn modelId="{63DA0509-0A1F-4541-B6FE-D8F6578ABEEE}" type="presParOf" srcId="{1D487F83-CCDC-4FE0-8565-DA0039B1ABF0}" destId="{9895A0B6-A94B-47B4-A959-FF24C6F2F269}" srcOrd="1" destOrd="0" presId="urn:microsoft.com/office/officeart/2005/8/layout/hList3"/>
    <dgm:cxn modelId="{E0ADB469-E673-4099-AD64-E4DB3110D04F}" type="presParOf" srcId="{1D487F83-CCDC-4FE0-8565-DA0039B1ABF0}" destId="{1E642CB3-D43A-4B38-91B5-7953D614C1B8}" srcOrd="2" destOrd="0" presId="urn:microsoft.com/office/officeart/2005/8/layout/hList3"/>
    <dgm:cxn modelId="{4273EBA3-F1C8-465A-832B-14D361D05446}" type="presParOf" srcId="{1D487F83-CCDC-4FE0-8565-DA0039B1ABF0}" destId="{CED391A3-F806-4D3B-AFED-1DB989267E06}" srcOrd="3" destOrd="0" presId="urn:microsoft.com/office/officeart/2005/8/layout/hList3"/>
    <dgm:cxn modelId="{A8AF37D8-67FF-4364-ACD6-27A026855403}" type="presParOf" srcId="{1D487F83-CCDC-4FE0-8565-DA0039B1ABF0}" destId="{33386535-8F27-437B-A978-D60DECCD20EE}" srcOrd="4" destOrd="0" presId="urn:microsoft.com/office/officeart/2005/8/layout/hList3"/>
    <dgm:cxn modelId="{1C6E8814-7B31-40F7-BBE2-D9A67C93AA94}" type="presParOf" srcId="{1D487F83-CCDC-4FE0-8565-DA0039B1ABF0}" destId="{C71C597B-F914-44AA-96F6-EFE98419D0EB}" srcOrd="5" destOrd="0" presId="urn:microsoft.com/office/officeart/2005/8/layout/hList3"/>
    <dgm:cxn modelId="{81DE8478-C1D8-433F-99A8-B711ED355F18}" type="presParOf" srcId="{1D487F83-CCDC-4FE0-8565-DA0039B1ABF0}" destId="{5986A54E-0421-4479-AD48-84644F92ABE7}" srcOrd="6" destOrd="0" presId="urn:microsoft.com/office/officeart/2005/8/layout/hList3"/>
    <dgm:cxn modelId="{5F255F26-B439-460E-AD3F-D528E3A56DB6}" type="presParOf" srcId="{1D487F83-CCDC-4FE0-8565-DA0039B1ABF0}" destId="{611FF126-56B6-43A3-8BF5-95BF591F0663}" srcOrd="7" destOrd="0" presId="urn:microsoft.com/office/officeart/2005/8/layout/hList3"/>
    <dgm:cxn modelId="{82ABC1B7-C593-4A6C-B06A-17AC84EA6ACF}" type="presParOf" srcId="{1D487F83-CCDC-4FE0-8565-DA0039B1ABF0}" destId="{BCFA6BA6-6761-433F-889A-3B0B0491EA86}" srcOrd="8" destOrd="0" presId="urn:microsoft.com/office/officeart/2005/8/layout/hList3"/>
    <dgm:cxn modelId="{F7E71EFD-C46C-40DD-8408-C852836597EB}" type="presParOf" srcId="{FC5D2A6A-5EDF-47A4-BED0-2FF6D2C4B2A4}" destId="{61BEAE58-EB14-463F-BE5E-2E43447E673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5A6E11-842F-4C4E-BB17-8683FF7EAEC6}" type="doc">
      <dgm:prSet loTypeId="urn:microsoft.com/office/officeart/2005/8/layout/target3" loCatId="list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0575302-4D49-4F76-9B94-7A1E650D8FA4}">
      <dgm:prSet phldrT="[Текст]" custT="1"/>
      <dgm:spPr/>
      <dgm:t>
        <a:bodyPr/>
        <a:lstStyle/>
        <a:p>
          <a:r>
            <a:rPr lang="ru-RU" sz="2400" b="1" dirty="0" smtClean="0"/>
            <a:t>Система методической работы</a:t>
          </a:r>
          <a:endParaRPr lang="ru-RU" sz="2400" b="1" dirty="0"/>
        </a:p>
      </dgm:t>
    </dgm:pt>
    <dgm:pt modelId="{B85C11C9-E6BA-4547-9DF9-6F5AAF9B0E64}" type="parTrans" cxnId="{93F2EAFA-DE3C-4969-A3FD-5934EB06C2ED}">
      <dgm:prSet/>
      <dgm:spPr/>
      <dgm:t>
        <a:bodyPr/>
        <a:lstStyle/>
        <a:p>
          <a:endParaRPr lang="ru-RU" sz="2400" b="1"/>
        </a:p>
      </dgm:t>
    </dgm:pt>
    <dgm:pt modelId="{99F5D725-30F5-4B41-BCD4-37439435F517}" type="sibTrans" cxnId="{93F2EAFA-DE3C-4969-A3FD-5934EB06C2ED}">
      <dgm:prSet/>
      <dgm:spPr/>
      <dgm:t>
        <a:bodyPr/>
        <a:lstStyle/>
        <a:p>
          <a:endParaRPr lang="ru-RU" sz="2400" b="1"/>
        </a:p>
      </dgm:t>
    </dgm:pt>
    <dgm:pt modelId="{8346BE8A-39E9-4088-89BA-C7F8F7765D8B}">
      <dgm:prSet phldrT="[Текст]" custT="1"/>
      <dgm:spPr/>
      <dgm:t>
        <a:bodyPr/>
        <a:lstStyle/>
        <a:p>
          <a:r>
            <a:rPr lang="ru-RU" sz="2400" b="1" dirty="0" smtClean="0"/>
            <a:t>Оценка и анализ качества подготовки обучающихся</a:t>
          </a:r>
          <a:endParaRPr lang="ru-RU" sz="2400" b="1" dirty="0"/>
        </a:p>
      </dgm:t>
    </dgm:pt>
    <dgm:pt modelId="{2A18FFD8-A912-4A8B-94A8-791A8CA3D08A}" type="parTrans" cxnId="{129B9B31-D71E-4DAE-B804-9AED8F540516}">
      <dgm:prSet/>
      <dgm:spPr/>
      <dgm:t>
        <a:bodyPr/>
        <a:lstStyle/>
        <a:p>
          <a:endParaRPr lang="ru-RU" sz="2400" b="1"/>
        </a:p>
      </dgm:t>
    </dgm:pt>
    <dgm:pt modelId="{7860560F-175A-416A-A886-1FCC2C2B862F}" type="sibTrans" cxnId="{129B9B31-D71E-4DAE-B804-9AED8F540516}">
      <dgm:prSet/>
      <dgm:spPr/>
      <dgm:t>
        <a:bodyPr/>
        <a:lstStyle/>
        <a:p>
          <a:endParaRPr lang="ru-RU" sz="2400" b="1"/>
        </a:p>
      </dgm:t>
    </dgm:pt>
    <dgm:pt modelId="{B85EF135-AA86-4A4D-8550-04E3F6186F07}">
      <dgm:prSet phldrT="[Текст]" custT="1"/>
      <dgm:spPr/>
      <dgm:t>
        <a:bodyPr/>
        <a:lstStyle/>
        <a:p>
          <a:r>
            <a:rPr lang="ru-RU" sz="2400" b="1" dirty="0" smtClean="0"/>
            <a:t>Система работы со школами с низкими образовательными результатами</a:t>
          </a:r>
          <a:endParaRPr lang="ru-RU" sz="2400" b="1" dirty="0"/>
        </a:p>
      </dgm:t>
    </dgm:pt>
    <dgm:pt modelId="{FF8E2907-C724-4525-8033-A647D51754F8}" type="parTrans" cxnId="{8B25E99B-1C52-4114-AD37-FE3607BC4F29}">
      <dgm:prSet/>
      <dgm:spPr/>
      <dgm:t>
        <a:bodyPr/>
        <a:lstStyle/>
        <a:p>
          <a:endParaRPr lang="ru-RU" sz="2400" b="1"/>
        </a:p>
      </dgm:t>
    </dgm:pt>
    <dgm:pt modelId="{0B6B24EE-0729-416C-8166-09F811BFE579}" type="sibTrans" cxnId="{8B25E99B-1C52-4114-AD37-FE3607BC4F29}">
      <dgm:prSet/>
      <dgm:spPr/>
      <dgm:t>
        <a:bodyPr/>
        <a:lstStyle/>
        <a:p>
          <a:endParaRPr lang="ru-RU" sz="2400" b="1"/>
        </a:p>
      </dgm:t>
    </dgm:pt>
    <dgm:pt modelId="{768FE43B-0C48-41F6-AEAA-EB2A1407FA1F}">
      <dgm:prSet phldrT="[Текст]" custT="1"/>
      <dgm:spPr/>
      <dgm:t>
        <a:bodyPr/>
        <a:lstStyle/>
        <a:p>
          <a:r>
            <a:rPr lang="ru-RU" sz="2400" b="1" dirty="0" smtClean="0"/>
            <a:t>Система развития таланта</a:t>
          </a:r>
          <a:endParaRPr lang="ru-RU" sz="2400" b="1" dirty="0"/>
        </a:p>
      </dgm:t>
    </dgm:pt>
    <dgm:pt modelId="{EA7A7659-FFB5-4E29-8434-3EDEDBCE6F14}" type="parTrans" cxnId="{42C43314-65F7-45A4-BE8D-E2F2E3F2AD72}">
      <dgm:prSet/>
      <dgm:spPr/>
      <dgm:t>
        <a:bodyPr/>
        <a:lstStyle/>
        <a:p>
          <a:endParaRPr lang="ru-RU" sz="2400" b="1"/>
        </a:p>
      </dgm:t>
    </dgm:pt>
    <dgm:pt modelId="{16044AAB-931A-4E39-AA17-911FA56E8778}" type="sibTrans" cxnId="{42C43314-65F7-45A4-BE8D-E2F2E3F2AD72}">
      <dgm:prSet/>
      <dgm:spPr/>
      <dgm:t>
        <a:bodyPr/>
        <a:lstStyle/>
        <a:p>
          <a:endParaRPr lang="ru-RU" sz="2400" b="1"/>
        </a:p>
      </dgm:t>
    </dgm:pt>
    <dgm:pt modelId="{943E5E3C-F58A-4A8E-97AC-9996F3011D13}">
      <dgm:prSet phldrT="[Текст]" custT="1"/>
      <dgm:spPr/>
      <dgm:t>
        <a:bodyPr/>
        <a:lstStyle/>
        <a:p>
          <a:r>
            <a:rPr lang="ru-RU" sz="2400" b="1" dirty="0" smtClean="0"/>
            <a:t>Система профориентации</a:t>
          </a:r>
          <a:endParaRPr lang="ru-RU" sz="2400" b="1" dirty="0"/>
        </a:p>
      </dgm:t>
    </dgm:pt>
    <dgm:pt modelId="{8535F91E-3564-40E3-B783-74319A610DCC}" type="parTrans" cxnId="{DC465C31-60A7-4004-9EB6-D3013CC93D37}">
      <dgm:prSet/>
      <dgm:spPr/>
      <dgm:t>
        <a:bodyPr/>
        <a:lstStyle/>
        <a:p>
          <a:endParaRPr lang="ru-RU" sz="2400" b="1"/>
        </a:p>
      </dgm:t>
    </dgm:pt>
    <dgm:pt modelId="{4379F7FB-BC81-4603-9731-109CC19B3BB1}" type="sibTrans" cxnId="{DC465C31-60A7-4004-9EB6-D3013CC93D37}">
      <dgm:prSet/>
      <dgm:spPr/>
      <dgm:t>
        <a:bodyPr/>
        <a:lstStyle/>
        <a:p>
          <a:endParaRPr lang="ru-RU" sz="2400" b="1"/>
        </a:p>
      </dgm:t>
    </dgm:pt>
    <dgm:pt modelId="{391CB743-BC2F-479F-B50B-B3C088F95CD0}" type="pres">
      <dgm:prSet presAssocID="{EA5A6E11-842F-4C4E-BB17-8683FF7EAEC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C749F-FDA2-4A4A-8A72-5F968E4ED9CF}" type="pres">
      <dgm:prSet presAssocID="{B0575302-4D49-4F76-9B94-7A1E650D8FA4}" presName="circle1" presStyleLbl="node1" presStyleIdx="0" presStyleCnt="5"/>
      <dgm:spPr/>
    </dgm:pt>
    <dgm:pt modelId="{5D677B02-6C37-4D35-B023-E116D84ECDB4}" type="pres">
      <dgm:prSet presAssocID="{B0575302-4D49-4F76-9B94-7A1E650D8FA4}" presName="space" presStyleCnt="0"/>
      <dgm:spPr/>
    </dgm:pt>
    <dgm:pt modelId="{A40278DE-565C-48D3-9271-DAAE5C891DF5}" type="pres">
      <dgm:prSet presAssocID="{B0575302-4D49-4F76-9B94-7A1E650D8FA4}" presName="rect1" presStyleLbl="alignAcc1" presStyleIdx="0" presStyleCnt="5"/>
      <dgm:spPr/>
      <dgm:t>
        <a:bodyPr/>
        <a:lstStyle/>
        <a:p>
          <a:endParaRPr lang="ru-RU"/>
        </a:p>
      </dgm:t>
    </dgm:pt>
    <dgm:pt modelId="{10DD00F1-F5D1-42A7-9C5C-483002D7DC57}" type="pres">
      <dgm:prSet presAssocID="{8346BE8A-39E9-4088-89BA-C7F8F7765D8B}" presName="vertSpace2" presStyleLbl="node1" presStyleIdx="0" presStyleCnt="5"/>
      <dgm:spPr/>
    </dgm:pt>
    <dgm:pt modelId="{86473401-A3A5-461B-ADCF-B348739463DA}" type="pres">
      <dgm:prSet presAssocID="{8346BE8A-39E9-4088-89BA-C7F8F7765D8B}" presName="circle2" presStyleLbl="node1" presStyleIdx="1" presStyleCnt="5"/>
      <dgm:spPr/>
    </dgm:pt>
    <dgm:pt modelId="{8FA9D6DC-891A-4035-B4BD-12DBAF0CDDD5}" type="pres">
      <dgm:prSet presAssocID="{8346BE8A-39E9-4088-89BA-C7F8F7765D8B}" presName="rect2" presStyleLbl="alignAcc1" presStyleIdx="1" presStyleCnt="5"/>
      <dgm:spPr/>
      <dgm:t>
        <a:bodyPr/>
        <a:lstStyle/>
        <a:p>
          <a:endParaRPr lang="ru-RU"/>
        </a:p>
      </dgm:t>
    </dgm:pt>
    <dgm:pt modelId="{F46529B7-1006-459D-BE35-0EF1AAF6CCAE}" type="pres">
      <dgm:prSet presAssocID="{B85EF135-AA86-4A4D-8550-04E3F6186F07}" presName="vertSpace3" presStyleLbl="node1" presStyleIdx="1" presStyleCnt="5"/>
      <dgm:spPr/>
    </dgm:pt>
    <dgm:pt modelId="{7A3DC294-8873-489C-B0D0-EA0D1A16ADB1}" type="pres">
      <dgm:prSet presAssocID="{B85EF135-AA86-4A4D-8550-04E3F6186F07}" presName="circle3" presStyleLbl="node1" presStyleIdx="2" presStyleCnt="5"/>
      <dgm:spPr/>
    </dgm:pt>
    <dgm:pt modelId="{8F52B88B-87B3-42CC-A08E-ADC5153B12D5}" type="pres">
      <dgm:prSet presAssocID="{B85EF135-AA86-4A4D-8550-04E3F6186F07}" presName="rect3" presStyleLbl="alignAcc1" presStyleIdx="2" presStyleCnt="5"/>
      <dgm:spPr/>
      <dgm:t>
        <a:bodyPr/>
        <a:lstStyle/>
        <a:p>
          <a:endParaRPr lang="ru-RU"/>
        </a:p>
      </dgm:t>
    </dgm:pt>
    <dgm:pt modelId="{F3FC3C28-16B2-454D-A624-962DE2464BDD}" type="pres">
      <dgm:prSet presAssocID="{768FE43B-0C48-41F6-AEAA-EB2A1407FA1F}" presName="vertSpace4" presStyleLbl="node1" presStyleIdx="2" presStyleCnt="5"/>
      <dgm:spPr/>
    </dgm:pt>
    <dgm:pt modelId="{A0CB3C46-8CEC-4D7B-9999-115E06152082}" type="pres">
      <dgm:prSet presAssocID="{768FE43B-0C48-41F6-AEAA-EB2A1407FA1F}" presName="circle4" presStyleLbl="node1" presStyleIdx="3" presStyleCnt="5"/>
      <dgm:spPr/>
    </dgm:pt>
    <dgm:pt modelId="{F280F692-E62C-4DD6-853D-0FA1A7E85BC4}" type="pres">
      <dgm:prSet presAssocID="{768FE43B-0C48-41F6-AEAA-EB2A1407FA1F}" presName="rect4" presStyleLbl="alignAcc1" presStyleIdx="3" presStyleCnt="5"/>
      <dgm:spPr/>
      <dgm:t>
        <a:bodyPr/>
        <a:lstStyle/>
        <a:p>
          <a:endParaRPr lang="ru-RU"/>
        </a:p>
      </dgm:t>
    </dgm:pt>
    <dgm:pt modelId="{B537AE01-08B1-4F94-BD9D-D34FB321C351}" type="pres">
      <dgm:prSet presAssocID="{943E5E3C-F58A-4A8E-97AC-9996F3011D13}" presName="vertSpace5" presStyleLbl="node1" presStyleIdx="3" presStyleCnt="5"/>
      <dgm:spPr/>
    </dgm:pt>
    <dgm:pt modelId="{A326034D-EA31-4874-B96A-A9746BB6D197}" type="pres">
      <dgm:prSet presAssocID="{943E5E3C-F58A-4A8E-97AC-9996F3011D13}" presName="circle5" presStyleLbl="node1" presStyleIdx="4" presStyleCnt="5"/>
      <dgm:spPr/>
    </dgm:pt>
    <dgm:pt modelId="{34672D6A-0605-40ED-AAB6-CFCAB060CCE3}" type="pres">
      <dgm:prSet presAssocID="{943E5E3C-F58A-4A8E-97AC-9996F3011D13}" presName="rect5" presStyleLbl="alignAcc1" presStyleIdx="4" presStyleCnt="5"/>
      <dgm:spPr/>
      <dgm:t>
        <a:bodyPr/>
        <a:lstStyle/>
        <a:p>
          <a:endParaRPr lang="ru-RU"/>
        </a:p>
      </dgm:t>
    </dgm:pt>
    <dgm:pt modelId="{22444B82-FB5F-4319-A5A0-B1F64FED1D2E}" type="pres">
      <dgm:prSet presAssocID="{B0575302-4D49-4F76-9B94-7A1E650D8FA4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D86F9F-033E-4601-BA81-0857AC610740}" type="pres">
      <dgm:prSet presAssocID="{8346BE8A-39E9-4088-89BA-C7F8F7765D8B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055A5-9D55-48FB-ABD7-1E2D528D0233}" type="pres">
      <dgm:prSet presAssocID="{B85EF135-AA86-4A4D-8550-04E3F6186F07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DC16C-A0F6-4D4A-BBF0-DFDB01A0B245}" type="pres">
      <dgm:prSet presAssocID="{768FE43B-0C48-41F6-AEAA-EB2A1407FA1F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A5FA1-BFBA-4256-91EE-BE31BD1174FD}" type="pres">
      <dgm:prSet presAssocID="{943E5E3C-F58A-4A8E-97AC-9996F3011D13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9B9B31-D71E-4DAE-B804-9AED8F540516}" srcId="{EA5A6E11-842F-4C4E-BB17-8683FF7EAEC6}" destId="{8346BE8A-39E9-4088-89BA-C7F8F7765D8B}" srcOrd="1" destOrd="0" parTransId="{2A18FFD8-A912-4A8B-94A8-791A8CA3D08A}" sibTransId="{7860560F-175A-416A-A886-1FCC2C2B862F}"/>
    <dgm:cxn modelId="{8B25E99B-1C52-4114-AD37-FE3607BC4F29}" srcId="{EA5A6E11-842F-4C4E-BB17-8683FF7EAEC6}" destId="{B85EF135-AA86-4A4D-8550-04E3F6186F07}" srcOrd="2" destOrd="0" parTransId="{FF8E2907-C724-4525-8033-A647D51754F8}" sibTransId="{0B6B24EE-0729-416C-8166-09F811BFE579}"/>
    <dgm:cxn modelId="{C0EFEDB7-32FE-46D7-B5AA-198B6B8FEC8A}" type="presOf" srcId="{B0575302-4D49-4F76-9B94-7A1E650D8FA4}" destId="{A40278DE-565C-48D3-9271-DAAE5C891DF5}" srcOrd="0" destOrd="0" presId="urn:microsoft.com/office/officeart/2005/8/layout/target3"/>
    <dgm:cxn modelId="{DC465C31-60A7-4004-9EB6-D3013CC93D37}" srcId="{EA5A6E11-842F-4C4E-BB17-8683FF7EAEC6}" destId="{943E5E3C-F58A-4A8E-97AC-9996F3011D13}" srcOrd="4" destOrd="0" parTransId="{8535F91E-3564-40E3-B783-74319A610DCC}" sibTransId="{4379F7FB-BC81-4603-9731-109CC19B3BB1}"/>
    <dgm:cxn modelId="{172D9AF4-A4A9-448E-9D4C-208DC7842E30}" type="presOf" srcId="{EA5A6E11-842F-4C4E-BB17-8683FF7EAEC6}" destId="{391CB743-BC2F-479F-B50B-B3C088F95CD0}" srcOrd="0" destOrd="0" presId="urn:microsoft.com/office/officeart/2005/8/layout/target3"/>
    <dgm:cxn modelId="{D00149F0-D831-425E-B6B5-6D718AB831BB}" type="presOf" srcId="{8346BE8A-39E9-4088-89BA-C7F8F7765D8B}" destId="{8FA9D6DC-891A-4035-B4BD-12DBAF0CDDD5}" srcOrd="0" destOrd="0" presId="urn:microsoft.com/office/officeart/2005/8/layout/target3"/>
    <dgm:cxn modelId="{A08B73C3-CB17-4E31-B2F8-74F437A883B8}" type="presOf" srcId="{8346BE8A-39E9-4088-89BA-C7F8F7765D8B}" destId="{4ED86F9F-033E-4601-BA81-0857AC610740}" srcOrd="1" destOrd="0" presId="urn:microsoft.com/office/officeart/2005/8/layout/target3"/>
    <dgm:cxn modelId="{ED608202-56AF-40E3-A8BB-5CB53F39B5E7}" type="presOf" srcId="{B85EF135-AA86-4A4D-8550-04E3F6186F07}" destId="{CB1055A5-9D55-48FB-ABD7-1E2D528D0233}" srcOrd="1" destOrd="0" presId="urn:microsoft.com/office/officeart/2005/8/layout/target3"/>
    <dgm:cxn modelId="{A7F3A5DD-13ED-4A60-A9D3-E9C5E1D5EC7C}" type="presOf" srcId="{943E5E3C-F58A-4A8E-97AC-9996F3011D13}" destId="{C2AA5FA1-BFBA-4256-91EE-BE31BD1174FD}" srcOrd="1" destOrd="0" presId="urn:microsoft.com/office/officeart/2005/8/layout/target3"/>
    <dgm:cxn modelId="{15666457-A3E7-456C-A979-09F54147D988}" type="presOf" srcId="{768FE43B-0C48-41F6-AEAA-EB2A1407FA1F}" destId="{F280F692-E62C-4DD6-853D-0FA1A7E85BC4}" srcOrd="0" destOrd="0" presId="urn:microsoft.com/office/officeart/2005/8/layout/target3"/>
    <dgm:cxn modelId="{42C43314-65F7-45A4-BE8D-E2F2E3F2AD72}" srcId="{EA5A6E11-842F-4C4E-BB17-8683FF7EAEC6}" destId="{768FE43B-0C48-41F6-AEAA-EB2A1407FA1F}" srcOrd="3" destOrd="0" parTransId="{EA7A7659-FFB5-4E29-8434-3EDEDBCE6F14}" sibTransId="{16044AAB-931A-4E39-AA17-911FA56E8778}"/>
    <dgm:cxn modelId="{C9D89DFE-C104-4E01-85A6-06647229DA1E}" type="presOf" srcId="{B0575302-4D49-4F76-9B94-7A1E650D8FA4}" destId="{22444B82-FB5F-4319-A5A0-B1F64FED1D2E}" srcOrd="1" destOrd="0" presId="urn:microsoft.com/office/officeart/2005/8/layout/target3"/>
    <dgm:cxn modelId="{D6E2D4B2-86D7-4F55-8DE4-694E397D5E57}" type="presOf" srcId="{943E5E3C-F58A-4A8E-97AC-9996F3011D13}" destId="{34672D6A-0605-40ED-AAB6-CFCAB060CCE3}" srcOrd="0" destOrd="0" presId="urn:microsoft.com/office/officeart/2005/8/layout/target3"/>
    <dgm:cxn modelId="{93F2EAFA-DE3C-4969-A3FD-5934EB06C2ED}" srcId="{EA5A6E11-842F-4C4E-BB17-8683FF7EAEC6}" destId="{B0575302-4D49-4F76-9B94-7A1E650D8FA4}" srcOrd="0" destOrd="0" parTransId="{B85C11C9-E6BA-4547-9DF9-6F5AAF9B0E64}" sibTransId="{99F5D725-30F5-4B41-BCD4-37439435F517}"/>
    <dgm:cxn modelId="{2F4FE0AC-6C33-48A0-A5DB-70FB9A508D33}" type="presOf" srcId="{768FE43B-0C48-41F6-AEAA-EB2A1407FA1F}" destId="{900DC16C-A0F6-4D4A-BBF0-DFDB01A0B245}" srcOrd="1" destOrd="0" presId="urn:microsoft.com/office/officeart/2005/8/layout/target3"/>
    <dgm:cxn modelId="{489025E6-69EE-405A-9795-B2689DB38AEA}" type="presOf" srcId="{B85EF135-AA86-4A4D-8550-04E3F6186F07}" destId="{8F52B88B-87B3-42CC-A08E-ADC5153B12D5}" srcOrd="0" destOrd="0" presId="urn:microsoft.com/office/officeart/2005/8/layout/target3"/>
    <dgm:cxn modelId="{1C77335E-DD10-45EE-A191-AEFA803DED65}" type="presParOf" srcId="{391CB743-BC2F-479F-B50B-B3C088F95CD0}" destId="{2CDC749F-FDA2-4A4A-8A72-5F968E4ED9CF}" srcOrd="0" destOrd="0" presId="urn:microsoft.com/office/officeart/2005/8/layout/target3"/>
    <dgm:cxn modelId="{B69FE6DC-7369-4AB0-8734-014A4B866621}" type="presParOf" srcId="{391CB743-BC2F-479F-B50B-B3C088F95CD0}" destId="{5D677B02-6C37-4D35-B023-E116D84ECDB4}" srcOrd="1" destOrd="0" presId="urn:microsoft.com/office/officeart/2005/8/layout/target3"/>
    <dgm:cxn modelId="{726EBC38-A3F0-49B9-9B94-B1A28157AEA8}" type="presParOf" srcId="{391CB743-BC2F-479F-B50B-B3C088F95CD0}" destId="{A40278DE-565C-48D3-9271-DAAE5C891DF5}" srcOrd="2" destOrd="0" presId="urn:microsoft.com/office/officeart/2005/8/layout/target3"/>
    <dgm:cxn modelId="{425D6D9C-3201-44D5-9DD2-AF07E3158D00}" type="presParOf" srcId="{391CB743-BC2F-479F-B50B-B3C088F95CD0}" destId="{10DD00F1-F5D1-42A7-9C5C-483002D7DC57}" srcOrd="3" destOrd="0" presId="urn:microsoft.com/office/officeart/2005/8/layout/target3"/>
    <dgm:cxn modelId="{22FE3F53-8F04-4357-9CA9-BC12E3689C3C}" type="presParOf" srcId="{391CB743-BC2F-479F-B50B-B3C088F95CD0}" destId="{86473401-A3A5-461B-ADCF-B348739463DA}" srcOrd="4" destOrd="0" presId="urn:microsoft.com/office/officeart/2005/8/layout/target3"/>
    <dgm:cxn modelId="{73ABC65A-AACC-4D5B-8FDF-E1C9F1514CA9}" type="presParOf" srcId="{391CB743-BC2F-479F-B50B-B3C088F95CD0}" destId="{8FA9D6DC-891A-4035-B4BD-12DBAF0CDDD5}" srcOrd="5" destOrd="0" presId="urn:microsoft.com/office/officeart/2005/8/layout/target3"/>
    <dgm:cxn modelId="{CFE39D99-21FE-4D27-968F-203CBEA7E653}" type="presParOf" srcId="{391CB743-BC2F-479F-B50B-B3C088F95CD0}" destId="{F46529B7-1006-459D-BE35-0EF1AAF6CCAE}" srcOrd="6" destOrd="0" presId="urn:microsoft.com/office/officeart/2005/8/layout/target3"/>
    <dgm:cxn modelId="{91F84A4B-C6DF-46F7-B429-BBB37335936A}" type="presParOf" srcId="{391CB743-BC2F-479F-B50B-B3C088F95CD0}" destId="{7A3DC294-8873-489C-B0D0-EA0D1A16ADB1}" srcOrd="7" destOrd="0" presId="urn:microsoft.com/office/officeart/2005/8/layout/target3"/>
    <dgm:cxn modelId="{F246C068-46CC-46F7-920E-0ABEEA1EB724}" type="presParOf" srcId="{391CB743-BC2F-479F-B50B-B3C088F95CD0}" destId="{8F52B88B-87B3-42CC-A08E-ADC5153B12D5}" srcOrd="8" destOrd="0" presId="urn:microsoft.com/office/officeart/2005/8/layout/target3"/>
    <dgm:cxn modelId="{C2816ADC-6F3B-4DEB-ADF5-14F1ECF41631}" type="presParOf" srcId="{391CB743-BC2F-479F-B50B-B3C088F95CD0}" destId="{F3FC3C28-16B2-454D-A624-962DE2464BDD}" srcOrd="9" destOrd="0" presId="urn:microsoft.com/office/officeart/2005/8/layout/target3"/>
    <dgm:cxn modelId="{24C016C3-B253-4804-B818-73CB81993EA3}" type="presParOf" srcId="{391CB743-BC2F-479F-B50B-B3C088F95CD0}" destId="{A0CB3C46-8CEC-4D7B-9999-115E06152082}" srcOrd="10" destOrd="0" presId="urn:microsoft.com/office/officeart/2005/8/layout/target3"/>
    <dgm:cxn modelId="{5FAE2C90-6BB4-4CAE-9014-0E00F6FAEC2A}" type="presParOf" srcId="{391CB743-BC2F-479F-B50B-B3C088F95CD0}" destId="{F280F692-E62C-4DD6-853D-0FA1A7E85BC4}" srcOrd="11" destOrd="0" presId="urn:microsoft.com/office/officeart/2005/8/layout/target3"/>
    <dgm:cxn modelId="{B97ED766-C2B5-4873-B101-560DF55AAD40}" type="presParOf" srcId="{391CB743-BC2F-479F-B50B-B3C088F95CD0}" destId="{B537AE01-08B1-4F94-BD9D-D34FB321C351}" srcOrd="12" destOrd="0" presId="urn:microsoft.com/office/officeart/2005/8/layout/target3"/>
    <dgm:cxn modelId="{9B20B435-D28A-4168-9341-B2E672AF3FCA}" type="presParOf" srcId="{391CB743-BC2F-479F-B50B-B3C088F95CD0}" destId="{A326034D-EA31-4874-B96A-A9746BB6D197}" srcOrd="13" destOrd="0" presId="urn:microsoft.com/office/officeart/2005/8/layout/target3"/>
    <dgm:cxn modelId="{5DFD53DF-0F1E-4FEA-8DAE-55FE9E9BDBD1}" type="presParOf" srcId="{391CB743-BC2F-479F-B50B-B3C088F95CD0}" destId="{34672D6A-0605-40ED-AAB6-CFCAB060CCE3}" srcOrd="14" destOrd="0" presId="urn:microsoft.com/office/officeart/2005/8/layout/target3"/>
    <dgm:cxn modelId="{F614261F-2DEE-4ECB-8240-7124E0687A00}" type="presParOf" srcId="{391CB743-BC2F-479F-B50B-B3C088F95CD0}" destId="{22444B82-FB5F-4319-A5A0-B1F64FED1D2E}" srcOrd="15" destOrd="0" presId="urn:microsoft.com/office/officeart/2005/8/layout/target3"/>
    <dgm:cxn modelId="{619A6D07-5E1A-48C5-83FF-0B60B339F852}" type="presParOf" srcId="{391CB743-BC2F-479F-B50B-B3C088F95CD0}" destId="{4ED86F9F-033E-4601-BA81-0857AC610740}" srcOrd="16" destOrd="0" presId="urn:microsoft.com/office/officeart/2005/8/layout/target3"/>
    <dgm:cxn modelId="{0136A78D-358B-466E-A219-3CD74E0367EE}" type="presParOf" srcId="{391CB743-BC2F-479F-B50B-B3C088F95CD0}" destId="{CB1055A5-9D55-48FB-ABD7-1E2D528D0233}" srcOrd="17" destOrd="0" presId="urn:microsoft.com/office/officeart/2005/8/layout/target3"/>
    <dgm:cxn modelId="{115C6D5B-59FE-461D-A39B-DA765800BCB3}" type="presParOf" srcId="{391CB743-BC2F-479F-B50B-B3C088F95CD0}" destId="{900DC16C-A0F6-4D4A-BBF0-DFDB01A0B245}" srcOrd="18" destOrd="0" presId="urn:microsoft.com/office/officeart/2005/8/layout/target3"/>
    <dgm:cxn modelId="{8BAFBC2D-8037-488F-8FA6-B000D2815231}" type="presParOf" srcId="{391CB743-BC2F-479F-B50B-B3C088F95CD0}" destId="{C2AA5FA1-BFBA-4256-91EE-BE31BD1174FD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37C847-3894-46A1-9038-71E9007F93A5}">
      <dsp:nvSpPr>
        <dsp:cNvPr id="0" name=""/>
        <dsp:cNvSpPr/>
      </dsp:nvSpPr>
      <dsp:spPr>
        <a:xfrm>
          <a:off x="96797" y="63911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FC851B-95D0-4ADB-8CEB-97BA2ECDFB09}">
      <dsp:nvSpPr>
        <dsp:cNvPr id="0" name=""/>
        <dsp:cNvSpPr/>
      </dsp:nvSpPr>
      <dsp:spPr>
        <a:xfrm>
          <a:off x="1234774" y="893306"/>
          <a:ext cx="1492430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Муниципальные методические службы</a:t>
          </a:r>
          <a:endParaRPr lang="ru-RU" sz="1400" b="1" kern="1200" dirty="0"/>
        </a:p>
      </dsp:txBody>
      <dsp:txXfrm>
        <a:off x="1234774" y="893306"/>
        <a:ext cx="1492430" cy="813972"/>
      </dsp:txXfrm>
    </dsp:sp>
    <dsp:sp modelId="{033571BA-42AB-4CE5-9476-DFC2BFD2969D}">
      <dsp:nvSpPr>
        <dsp:cNvPr id="0" name=""/>
        <dsp:cNvSpPr/>
      </dsp:nvSpPr>
      <dsp:spPr>
        <a:xfrm>
          <a:off x="1205829" y="77713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20ADE-8993-407B-840D-C0709EBB0C64}">
      <dsp:nvSpPr>
        <dsp:cNvPr id="0" name=""/>
        <dsp:cNvSpPr/>
      </dsp:nvSpPr>
      <dsp:spPr>
        <a:xfrm rot="5400000">
          <a:off x="2448794" y="777179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92BFF4-11FB-46BB-BFC3-A774DF79CE44}">
      <dsp:nvSpPr>
        <dsp:cNvPr id="0" name=""/>
        <dsp:cNvSpPr/>
      </dsp:nvSpPr>
      <dsp:spPr>
        <a:xfrm rot="16200000">
          <a:off x="1205788" y="1507084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D26A4-C5B4-47F0-9452-6052C73FAC7C}">
      <dsp:nvSpPr>
        <dsp:cNvPr id="0" name=""/>
        <dsp:cNvSpPr/>
      </dsp:nvSpPr>
      <dsp:spPr>
        <a:xfrm rot="10800000">
          <a:off x="2448835" y="1507043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FAF40C-FB5C-4C40-A9CA-9B922BF1AD75}">
      <dsp:nvSpPr>
        <dsp:cNvPr id="0" name=""/>
        <dsp:cNvSpPr/>
      </dsp:nvSpPr>
      <dsp:spPr>
        <a:xfrm>
          <a:off x="3130236" y="63911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95003B-849F-41F2-AB90-21FBCE680877}">
      <dsp:nvSpPr>
        <dsp:cNvPr id="0" name=""/>
        <dsp:cNvSpPr/>
      </dsp:nvSpPr>
      <dsp:spPr>
        <a:xfrm>
          <a:off x="4268213" y="893306"/>
          <a:ext cx="1492430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Городские муниципальные службы</a:t>
          </a:r>
          <a:endParaRPr lang="ru-RU" sz="1400" b="1" kern="1200" dirty="0"/>
        </a:p>
      </dsp:txBody>
      <dsp:txXfrm>
        <a:off x="4268213" y="893306"/>
        <a:ext cx="1492430" cy="813972"/>
      </dsp:txXfrm>
    </dsp:sp>
    <dsp:sp modelId="{D0C401F6-534D-4BC9-935D-5A773410F52A}">
      <dsp:nvSpPr>
        <dsp:cNvPr id="0" name=""/>
        <dsp:cNvSpPr/>
      </dsp:nvSpPr>
      <dsp:spPr>
        <a:xfrm>
          <a:off x="4239268" y="77713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9B9728-55BC-4E43-846F-DDAB05EE4923}">
      <dsp:nvSpPr>
        <dsp:cNvPr id="0" name=""/>
        <dsp:cNvSpPr/>
      </dsp:nvSpPr>
      <dsp:spPr>
        <a:xfrm rot="5400000">
          <a:off x="5482234" y="777179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E5E46-8CC2-415D-8223-8023E8F96DA8}">
      <dsp:nvSpPr>
        <dsp:cNvPr id="0" name=""/>
        <dsp:cNvSpPr/>
      </dsp:nvSpPr>
      <dsp:spPr>
        <a:xfrm rot="16200000">
          <a:off x="4239227" y="1507084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35859-C5F0-4087-9099-971A1E4583F1}">
      <dsp:nvSpPr>
        <dsp:cNvPr id="0" name=""/>
        <dsp:cNvSpPr/>
      </dsp:nvSpPr>
      <dsp:spPr>
        <a:xfrm rot="10800000">
          <a:off x="5482274" y="1507043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8BBFED-E7B4-4637-9A34-983F23E28B37}">
      <dsp:nvSpPr>
        <dsp:cNvPr id="0" name=""/>
        <dsp:cNvSpPr/>
      </dsp:nvSpPr>
      <dsp:spPr>
        <a:xfrm>
          <a:off x="6163675" y="63911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C3F011-DE60-4C17-95C1-4A40AF6EADC6}">
      <dsp:nvSpPr>
        <dsp:cNvPr id="0" name=""/>
        <dsp:cNvSpPr/>
      </dsp:nvSpPr>
      <dsp:spPr>
        <a:xfrm>
          <a:off x="7301652" y="893306"/>
          <a:ext cx="1492430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Городские методические объединения</a:t>
          </a:r>
          <a:endParaRPr lang="ru-RU" sz="1400" b="1" kern="1200" dirty="0"/>
        </a:p>
      </dsp:txBody>
      <dsp:txXfrm>
        <a:off x="7301652" y="893306"/>
        <a:ext cx="1492430" cy="813972"/>
      </dsp:txXfrm>
    </dsp:sp>
    <dsp:sp modelId="{175DC634-CC06-48DD-BEEB-B4F156987564}">
      <dsp:nvSpPr>
        <dsp:cNvPr id="0" name=""/>
        <dsp:cNvSpPr/>
      </dsp:nvSpPr>
      <dsp:spPr>
        <a:xfrm>
          <a:off x="7272707" y="77713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37C12A-7918-4A84-8908-1FD5E80AAD7A}">
      <dsp:nvSpPr>
        <dsp:cNvPr id="0" name=""/>
        <dsp:cNvSpPr/>
      </dsp:nvSpPr>
      <dsp:spPr>
        <a:xfrm rot="5400000">
          <a:off x="8515673" y="777179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6BF22D-BC1D-46AB-A7AC-28D4833EC73C}">
      <dsp:nvSpPr>
        <dsp:cNvPr id="0" name=""/>
        <dsp:cNvSpPr/>
      </dsp:nvSpPr>
      <dsp:spPr>
        <a:xfrm rot="16200000">
          <a:off x="7272667" y="1507084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D34D78-66BB-45D4-BB77-10964E52981D}">
      <dsp:nvSpPr>
        <dsp:cNvPr id="0" name=""/>
        <dsp:cNvSpPr/>
      </dsp:nvSpPr>
      <dsp:spPr>
        <a:xfrm rot="10800000">
          <a:off x="8515714" y="1507043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CC6D2B-E490-4B92-BE2C-22FA1790E8DE}">
      <dsp:nvSpPr>
        <dsp:cNvPr id="0" name=""/>
        <dsp:cNvSpPr/>
      </dsp:nvSpPr>
      <dsp:spPr>
        <a:xfrm>
          <a:off x="35372" y="2064825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13C6DD-D613-4447-830A-973DF61CEA72}">
      <dsp:nvSpPr>
        <dsp:cNvPr id="0" name=""/>
        <dsp:cNvSpPr/>
      </dsp:nvSpPr>
      <dsp:spPr>
        <a:xfrm>
          <a:off x="1173349" y="2894221"/>
          <a:ext cx="1492430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Школьные методические объединения</a:t>
          </a:r>
          <a:endParaRPr lang="ru-RU" sz="1400" b="1" kern="1200" dirty="0"/>
        </a:p>
      </dsp:txBody>
      <dsp:txXfrm>
        <a:off x="1173349" y="2894221"/>
        <a:ext cx="1492430" cy="813972"/>
      </dsp:txXfrm>
    </dsp:sp>
    <dsp:sp modelId="{B23346DF-2EDC-4732-A666-3BB477A1A0A2}">
      <dsp:nvSpPr>
        <dsp:cNvPr id="0" name=""/>
        <dsp:cNvSpPr/>
      </dsp:nvSpPr>
      <dsp:spPr>
        <a:xfrm>
          <a:off x="1144404" y="2778052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A6F954-FD7F-462A-8ECC-C911D554267E}">
      <dsp:nvSpPr>
        <dsp:cNvPr id="0" name=""/>
        <dsp:cNvSpPr/>
      </dsp:nvSpPr>
      <dsp:spPr>
        <a:xfrm rot="5400000">
          <a:off x="2387370" y="2778093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8DE115-02E3-4D57-8C5A-EA666D700E45}">
      <dsp:nvSpPr>
        <dsp:cNvPr id="0" name=""/>
        <dsp:cNvSpPr/>
      </dsp:nvSpPr>
      <dsp:spPr>
        <a:xfrm rot="16200000">
          <a:off x="1144363" y="3507998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441407-C220-4324-9EFF-857B47DBE67E}">
      <dsp:nvSpPr>
        <dsp:cNvPr id="0" name=""/>
        <dsp:cNvSpPr/>
      </dsp:nvSpPr>
      <dsp:spPr>
        <a:xfrm rot="10800000">
          <a:off x="2387411" y="350795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041871-A408-42F9-9156-7AD34B21A939}">
      <dsp:nvSpPr>
        <dsp:cNvPr id="0" name=""/>
        <dsp:cNvSpPr/>
      </dsp:nvSpPr>
      <dsp:spPr>
        <a:xfrm>
          <a:off x="3068811" y="2064825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9657E7-E45B-42DD-A3B0-FE218B2225B8}">
      <dsp:nvSpPr>
        <dsp:cNvPr id="0" name=""/>
        <dsp:cNvSpPr/>
      </dsp:nvSpPr>
      <dsp:spPr>
        <a:xfrm>
          <a:off x="4045828" y="2894221"/>
          <a:ext cx="1814351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Профессиональные сообщества</a:t>
          </a:r>
          <a:endParaRPr lang="ru-RU" sz="1400" b="1" kern="1200" dirty="0"/>
        </a:p>
      </dsp:txBody>
      <dsp:txXfrm>
        <a:off x="4045828" y="2894221"/>
        <a:ext cx="1814351" cy="813972"/>
      </dsp:txXfrm>
    </dsp:sp>
    <dsp:sp modelId="{326AA7AA-4E47-4CAE-A1D2-89F292C18BE2}">
      <dsp:nvSpPr>
        <dsp:cNvPr id="0" name=""/>
        <dsp:cNvSpPr/>
      </dsp:nvSpPr>
      <dsp:spPr>
        <a:xfrm>
          <a:off x="4177844" y="2778052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B6CFC9-92BD-4C39-B2AD-D3C1D45FB25E}">
      <dsp:nvSpPr>
        <dsp:cNvPr id="0" name=""/>
        <dsp:cNvSpPr/>
      </dsp:nvSpPr>
      <dsp:spPr>
        <a:xfrm rot="5400000">
          <a:off x="5420809" y="2778093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470A4-0C84-4A65-A0DF-C6882FA6F7B1}">
      <dsp:nvSpPr>
        <dsp:cNvPr id="0" name=""/>
        <dsp:cNvSpPr/>
      </dsp:nvSpPr>
      <dsp:spPr>
        <a:xfrm rot="16200000">
          <a:off x="4177803" y="3507998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7B32B4-460D-45A5-A9EE-A273F1D48D3E}">
      <dsp:nvSpPr>
        <dsp:cNvPr id="0" name=""/>
        <dsp:cNvSpPr/>
      </dsp:nvSpPr>
      <dsp:spPr>
        <a:xfrm rot="10800000">
          <a:off x="5420850" y="350795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85B98-8A1B-4077-A332-7C54AC1C358C}">
      <dsp:nvSpPr>
        <dsp:cNvPr id="0" name=""/>
        <dsp:cNvSpPr/>
      </dsp:nvSpPr>
      <dsp:spPr>
        <a:xfrm>
          <a:off x="6225100" y="2064825"/>
          <a:ext cx="1442783" cy="961145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9F9367-D422-4471-814C-15B0C484A7F1}">
      <dsp:nvSpPr>
        <dsp:cNvPr id="0" name=""/>
        <dsp:cNvSpPr/>
      </dsp:nvSpPr>
      <dsp:spPr>
        <a:xfrm>
          <a:off x="7363077" y="2894221"/>
          <a:ext cx="1492430" cy="813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Педагоги</a:t>
          </a:r>
          <a:endParaRPr lang="ru-RU" sz="1400" b="1" kern="1200" dirty="0"/>
        </a:p>
      </dsp:txBody>
      <dsp:txXfrm>
        <a:off x="7363077" y="2894221"/>
        <a:ext cx="1492430" cy="813972"/>
      </dsp:txXfrm>
    </dsp:sp>
    <dsp:sp modelId="{A58C5D26-AB0D-4F2D-8A4D-1E0AD83B199B}">
      <dsp:nvSpPr>
        <dsp:cNvPr id="0" name=""/>
        <dsp:cNvSpPr/>
      </dsp:nvSpPr>
      <dsp:spPr>
        <a:xfrm>
          <a:off x="7334132" y="2778052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1D4810-9E3B-4411-BD90-2468B935330A}">
      <dsp:nvSpPr>
        <dsp:cNvPr id="0" name=""/>
        <dsp:cNvSpPr/>
      </dsp:nvSpPr>
      <dsp:spPr>
        <a:xfrm rot="5400000">
          <a:off x="8577097" y="2778093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3C3B4F-0D41-43C2-88A2-032A8ADAA07D}">
      <dsp:nvSpPr>
        <dsp:cNvPr id="0" name=""/>
        <dsp:cNvSpPr/>
      </dsp:nvSpPr>
      <dsp:spPr>
        <a:xfrm rot="16200000">
          <a:off x="7334091" y="3507998"/>
          <a:ext cx="316562" cy="316480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95D477-E343-4AF3-A199-FE12DC2AA4B1}">
      <dsp:nvSpPr>
        <dsp:cNvPr id="0" name=""/>
        <dsp:cNvSpPr/>
      </dsp:nvSpPr>
      <dsp:spPr>
        <a:xfrm rot="10800000">
          <a:off x="8577138" y="3507958"/>
          <a:ext cx="316480" cy="316562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DA52B9-D2FD-4F35-84F6-12D60DDC5A4B}">
      <dsp:nvSpPr>
        <dsp:cNvPr id="0" name=""/>
        <dsp:cNvSpPr/>
      </dsp:nvSpPr>
      <dsp:spPr>
        <a:xfrm>
          <a:off x="0" y="0"/>
          <a:ext cx="9156826" cy="44005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Региональная сетевая методическая служба "Педсовет 66"</a:t>
          </a:r>
        </a:p>
      </dsp:txBody>
      <dsp:txXfrm>
        <a:off x="0" y="0"/>
        <a:ext cx="9156826" cy="440055"/>
      </dsp:txXfrm>
    </dsp:sp>
    <dsp:sp modelId="{AFB7D20A-A9E9-43C3-B57C-2AA0FA5FEA6E}">
      <dsp:nvSpPr>
        <dsp:cNvPr id="0" name=""/>
        <dsp:cNvSpPr/>
      </dsp:nvSpPr>
      <dsp:spPr>
        <a:xfrm>
          <a:off x="604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Муниципальные методические службы</a:t>
          </a:r>
        </a:p>
      </dsp:txBody>
      <dsp:txXfrm>
        <a:off x="604" y="440055"/>
        <a:ext cx="1095421" cy="924115"/>
      </dsp:txXfrm>
    </dsp:sp>
    <dsp:sp modelId="{9895A0B6-A94B-47B4-A959-FF24C6F2F269}">
      <dsp:nvSpPr>
        <dsp:cNvPr id="0" name=""/>
        <dsp:cNvSpPr/>
      </dsp:nvSpPr>
      <dsp:spPr>
        <a:xfrm>
          <a:off x="1096025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Система методической работы</a:t>
          </a:r>
        </a:p>
      </dsp:txBody>
      <dsp:txXfrm>
        <a:off x="1096025" y="440055"/>
        <a:ext cx="1095421" cy="924115"/>
      </dsp:txXfrm>
    </dsp:sp>
    <dsp:sp modelId="{1E642CB3-D43A-4B38-91B5-7953D614C1B8}">
      <dsp:nvSpPr>
        <dsp:cNvPr id="0" name=""/>
        <dsp:cNvSpPr/>
      </dsp:nvSpPr>
      <dsp:spPr>
        <a:xfrm>
          <a:off x="2191446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Система оценки качества образования</a:t>
          </a:r>
        </a:p>
      </dsp:txBody>
      <dsp:txXfrm>
        <a:off x="2191446" y="440055"/>
        <a:ext cx="1095421" cy="924115"/>
      </dsp:txXfrm>
    </dsp:sp>
    <dsp:sp modelId="{CED391A3-F806-4D3B-AFED-1DB989267E06}">
      <dsp:nvSpPr>
        <dsp:cNvPr id="0" name=""/>
        <dsp:cNvSpPr/>
      </dsp:nvSpPr>
      <dsp:spPr>
        <a:xfrm>
          <a:off x="3286867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Система работы со школами с низкими образовательными результатами</a:t>
          </a:r>
        </a:p>
      </dsp:txBody>
      <dsp:txXfrm>
        <a:off x="3286867" y="440055"/>
        <a:ext cx="1095421" cy="924115"/>
      </dsp:txXfrm>
    </dsp:sp>
    <dsp:sp modelId="{33386535-8F27-437B-A978-D60DECCD20EE}">
      <dsp:nvSpPr>
        <dsp:cNvPr id="0" name=""/>
        <dsp:cNvSpPr/>
      </dsp:nvSpPr>
      <dsp:spPr>
        <a:xfrm>
          <a:off x="4382288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Система </a:t>
          </a:r>
          <a:r>
            <a:rPr lang="ru-RU" sz="900" kern="1200" dirty="0" smtClean="0"/>
            <a:t>развития таланта</a:t>
          </a:r>
          <a:endParaRPr lang="ru-RU" sz="900" kern="1200" dirty="0"/>
        </a:p>
      </dsp:txBody>
      <dsp:txXfrm>
        <a:off x="4382288" y="440055"/>
        <a:ext cx="1095421" cy="924115"/>
      </dsp:txXfrm>
    </dsp:sp>
    <dsp:sp modelId="{C71C597B-F914-44AA-96F6-EFE98419D0EB}">
      <dsp:nvSpPr>
        <dsp:cNvPr id="0" name=""/>
        <dsp:cNvSpPr/>
      </dsp:nvSpPr>
      <dsp:spPr>
        <a:xfrm>
          <a:off x="5477709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Система профориентации</a:t>
          </a:r>
        </a:p>
      </dsp:txBody>
      <dsp:txXfrm>
        <a:off x="5477709" y="440055"/>
        <a:ext cx="1095421" cy="924115"/>
      </dsp:txXfrm>
    </dsp:sp>
    <dsp:sp modelId="{5986A54E-0421-4479-AD48-84644F92ABE7}">
      <dsp:nvSpPr>
        <dsp:cNvPr id="0" name=""/>
        <dsp:cNvSpPr/>
      </dsp:nvSpPr>
      <dsp:spPr>
        <a:xfrm>
          <a:off x="6573130" y="440055"/>
          <a:ext cx="1095421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Профессиональные сообщества</a:t>
          </a:r>
        </a:p>
      </dsp:txBody>
      <dsp:txXfrm>
        <a:off x="6573130" y="440055"/>
        <a:ext cx="1095421" cy="924115"/>
      </dsp:txXfrm>
    </dsp:sp>
    <dsp:sp modelId="{611FF126-56B6-43A3-8BF5-95BF591F0663}">
      <dsp:nvSpPr>
        <dsp:cNvPr id="0" name=""/>
        <dsp:cNvSpPr/>
      </dsp:nvSpPr>
      <dsp:spPr>
        <a:xfrm>
          <a:off x="7668552" y="440055"/>
          <a:ext cx="743834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Форум</a:t>
          </a:r>
        </a:p>
      </dsp:txBody>
      <dsp:txXfrm>
        <a:off x="7668552" y="440055"/>
        <a:ext cx="743834" cy="924115"/>
      </dsp:txXfrm>
    </dsp:sp>
    <dsp:sp modelId="{BCFA6BA6-6761-433F-889A-3B0B0491EA86}">
      <dsp:nvSpPr>
        <dsp:cNvPr id="0" name=""/>
        <dsp:cNvSpPr/>
      </dsp:nvSpPr>
      <dsp:spPr>
        <a:xfrm>
          <a:off x="8412386" y="440055"/>
          <a:ext cx="743834" cy="924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/>
            <a:t>Контакты</a:t>
          </a:r>
        </a:p>
      </dsp:txBody>
      <dsp:txXfrm>
        <a:off x="8412386" y="440055"/>
        <a:ext cx="743834" cy="924115"/>
      </dsp:txXfrm>
    </dsp:sp>
    <dsp:sp modelId="{61BEAE58-EB14-463F-BE5E-2E43447E673C}">
      <dsp:nvSpPr>
        <dsp:cNvPr id="0" name=""/>
        <dsp:cNvSpPr/>
      </dsp:nvSpPr>
      <dsp:spPr>
        <a:xfrm>
          <a:off x="0" y="1364170"/>
          <a:ext cx="9156826" cy="10267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DC749F-FDA2-4A4A-8A72-5F968E4ED9CF}">
      <dsp:nvSpPr>
        <dsp:cNvPr id="0" name=""/>
        <dsp:cNvSpPr/>
      </dsp:nvSpPr>
      <dsp:spPr>
        <a:xfrm>
          <a:off x="0" y="0"/>
          <a:ext cx="3747863" cy="374786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40278DE-565C-48D3-9271-DAAE5C891DF5}">
      <dsp:nvSpPr>
        <dsp:cNvPr id="0" name=""/>
        <dsp:cNvSpPr/>
      </dsp:nvSpPr>
      <dsp:spPr>
        <a:xfrm>
          <a:off x="1873931" y="0"/>
          <a:ext cx="6633356" cy="3747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Система методической работы</a:t>
          </a:r>
          <a:endParaRPr lang="ru-RU" sz="2400" b="1" kern="1200" dirty="0"/>
        </a:p>
      </dsp:txBody>
      <dsp:txXfrm>
        <a:off x="1873931" y="0"/>
        <a:ext cx="6633356" cy="599658"/>
      </dsp:txXfrm>
    </dsp:sp>
    <dsp:sp modelId="{86473401-A3A5-461B-ADCF-B348739463DA}">
      <dsp:nvSpPr>
        <dsp:cNvPr id="0" name=""/>
        <dsp:cNvSpPr/>
      </dsp:nvSpPr>
      <dsp:spPr>
        <a:xfrm>
          <a:off x="393525" y="599658"/>
          <a:ext cx="2960812" cy="296081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FA9D6DC-891A-4035-B4BD-12DBAF0CDDD5}">
      <dsp:nvSpPr>
        <dsp:cNvPr id="0" name=""/>
        <dsp:cNvSpPr/>
      </dsp:nvSpPr>
      <dsp:spPr>
        <a:xfrm>
          <a:off x="1873931" y="599658"/>
          <a:ext cx="6633356" cy="29608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Оценка и анализ качества подготовки обучающихся</a:t>
          </a:r>
          <a:endParaRPr lang="ru-RU" sz="2400" b="1" kern="1200" dirty="0"/>
        </a:p>
      </dsp:txBody>
      <dsp:txXfrm>
        <a:off x="1873931" y="599658"/>
        <a:ext cx="6633356" cy="599658"/>
      </dsp:txXfrm>
    </dsp:sp>
    <dsp:sp modelId="{7A3DC294-8873-489C-B0D0-EA0D1A16ADB1}">
      <dsp:nvSpPr>
        <dsp:cNvPr id="0" name=""/>
        <dsp:cNvSpPr/>
      </dsp:nvSpPr>
      <dsp:spPr>
        <a:xfrm>
          <a:off x="787051" y="1199316"/>
          <a:ext cx="2173761" cy="217376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F52B88B-87B3-42CC-A08E-ADC5153B12D5}">
      <dsp:nvSpPr>
        <dsp:cNvPr id="0" name=""/>
        <dsp:cNvSpPr/>
      </dsp:nvSpPr>
      <dsp:spPr>
        <a:xfrm>
          <a:off x="1873931" y="1199316"/>
          <a:ext cx="6633356" cy="21737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Система работы со школами с низкими образовательными результатами</a:t>
          </a:r>
          <a:endParaRPr lang="ru-RU" sz="2400" b="1" kern="1200" dirty="0"/>
        </a:p>
      </dsp:txBody>
      <dsp:txXfrm>
        <a:off x="1873931" y="1199316"/>
        <a:ext cx="6633356" cy="599658"/>
      </dsp:txXfrm>
    </dsp:sp>
    <dsp:sp modelId="{A0CB3C46-8CEC-4D7B-9999-115E06152082}">
      <dsp:nvSpPr>
        <dsp:cNvPr id="0" name=""/>
        <dsp:cNvSpPr/>
      </dsp:nvSpPr>
      <dsp:spPr>
        <a:xfrm>
          <a:off x="1180577" y="1798974"/>
          <a:ext cx="1386709" cy="138670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80F692-E62C-4DD6-853D-0FA1A7E85BC4}">
      <dsp:nvSpPr>
        <dsp:cNvPr id="0" name=""/>
        <dsp:cNvSpPr/>
      </dsp:nvSpPr>
      <dsp:spPr>
        <a:xfrm>
          <a:off x="1873931" y="1798974"/>
          <a:ext cx="6633356" cy="13867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Система развития таланта</a:t>
          </a:r>
          <a:endParaRPr lang="ru-RU" sz="2400" b="1" kern="1200" dirty="0"/>
        </a:p>
      </dsp:txBody>
      <dsp:txXfrm>
        <a:off x="1873931" y="1798974"/>
        <a:ext cx="6633356" cy="599658"/>
      </dsp:txXfrm>
    </dsp:sp>
    <dsp:sp modelId="{A326034D-EA31-4874-B96A-A9746BB6D197}">
      <dsp:nvSpPr>
        <dsp:cNvPr id="0" name=""/>
        <dsp:cNvSpPr/>
      </dsp:nvSpPr>
      <dsp:spPr>
        <a:xfrm>
          <a:off x="1574102" y="2398632"/>
          <a:ext cx="599658" cy="59965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672D6A-0605-40ED-AAB6-CFCAB060CCE3}">
      <dsp:nvSpPr>
        <dsp:cNvPr id="0" name=""/>
        <dsp:cNvSpPr/>
      </dsp:nvSpPr>
      <dsp:spPr>
        <a:xfrm>
          <a:off x="1873931" y="2398632"/>
          <a:ext cx="6633356" cy="59965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Система профориентации</a:t>
          </a:r>
          <a:endParaRPr lang="ru-RU" sz="2400" b="1" kern="1200" dirty="0"/>
        </a:p>
      </dsp:txBody>
      <dsp:txXfrm>
        <a:off x="1873931" y="2398632"/>
        <a:ext cx="6633356" cy="599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0111-DCF6-42EC-9FBD-2C4E0018AF5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B5588-EBCD-49B3-BF8F-220E746F33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780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74B1B-FDA1-45CE-812E-FD0FFB18D48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5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57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D2D7B-6AF8-4483-BD55-3DD354520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AADD2-C83A-4D83-B7F0-094E3A3C722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8563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15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12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913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561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7247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141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5612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05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041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2220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5B188-367B-476A-9856-8DA072A31EEC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C277B-3E15-473E-9B69-BC5E351AD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30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489" t="11049" r="22025" b="17797"/>
          <a:stretch/>
        </p:blipFill>
        <p:spPr bwMode="auto">
          <a:xfrm>
            <a:off x="6012160" y="267494"/>
            <a:ext cx="2587926" cy="205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83718"/>
            <a:ext cx="8136904" cy="11025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подходы к оценочной деятельности педагогов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07854"/>
            <a:ext cx="2488160" cy="1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2387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3844"/>
            <a:ext cx="8415366" cy="4698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Оценочная деятельность педагога</a:t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1. Определение знаний и умений, которые должны быть сформированы на конец изучения каждого раздела, конец четверти, конец полугодия, конец учебного года.</a:t>
            </a:r>
            <a:br>
              <a:rPr lang="ru-RU" sz="2200" dirty="0" smtClean="0"/>
            </a:br>
            <a:r>
              <a:rPr lang="ru-RU" sz="2200" dirty="0" smtClean="0"/>
              <a:t>2. Определение форм заданий для диагностики предметных знаний и умений и, отдельно, для </a:t>
            </a:r>
            <a:r>
              <a:rPr lang="ru-RU" sz="2200" dirty="0" err="1" smtClean="0"/>
              <a:t>метапредметных</a:t>
            </a:r>
            <a:r>
              <a:rPr lang="ru-RU" sz="2200" dirty="0" smtClean="0"/>
              <a:t> умений.</a:t>
            </a:r>
            <a:br>
              <a:rPr lang="ru-RU" sz="2200" dirty="0" smtClean="0"/>
            </a:br>
            <a:r>
              <a:rPr lang="ru-RU" sz="2200" dirty="0" smtClean="0"/>
              <a:t>3. Выработка четких критериев оценивания для каждой формы работы. </a:t>
            </a:r>
            <a:br>
              <a:rPr lang="ru-RU" sz="2200" dirty="0" smtClean="0"/>
            </a:br>
            <a:r>
              <a:rPr lang="ru-RU" sz="2200" dirty="0" smtClean="0"/>
              <a:t>4. По возможности, привлечение учащихся к разработке критериев.</a:t>
            </a:r>
            <a:br>
              <a:rPr lang="ru-RU" sz="2200" dirty="0" smtClean="0"/>
            </a:br>
            <a:r>
              <a:rPr lang="ru-RU" sz="2200" dirty="0" smtClean="0"/>
              <a:t>5.  Ознакомление родителей и учащихся с критериями оценивания всех типов диагностических заданий. </a:t>
            </a:r>
            <a:br>
              <a:rPr lang="ru-RU" sz="2200" dirty="0" smtClean="0"/>
            </a:br>
            <a:r>
              <a:rPr lang="ru-RU" sz="2200" dirty="0" smtClean="0"/>
              <a:t>7. Формирование позитивного отношения к объективной оценке образовательных результатов у всех участников образовательных отношений.</a:t>
            </a:r>
            <a:br>
              <a:rPr lang="ru-RU" sz="2200" dirty="0" smtClean="0"/>
            </a:br>
            <a:r>
              <a:rPr lang="ru-RU" sz="2200" dirty="0" smtClean="0"/>
              <a:t>8. Объективное оценивание образовательных результатов обучающихся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23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099" y="109105"/>
            <a:ext cx="7858181" cy="4774949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200" b="1" dirty="0" smtClean="0"/>
              <a:t>Формы организации </a:t>
            </a:r>
            <a:r>
              <a:rPr lang="ru-RU" sz="2200" b="1" dirty="0"/>
              <a:t>оценочной деятельности </a:t>
            </a:r>
            <a:r>
              <a:rPr lang="ru-RU" sz="2200" b="1" dirty="0" smtClean="0"/>
              <a:t>учащихся</a:t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- формирование у школьников позитивного отношения к контролю за объективностью </a:t>
            </a:r>
            <a:r>
              <a:rPr lang="ru-RU" sz="2200" dirty="0" err="1" smtClean="0"/>
              <a:t>внутришкольных</a:t>
            </a:r>
            <a:r>
              <a:rPr lang="ru-RU" sz="2200" dirty="0" smtClean="0"/>
              <a:t> оценочных процедур;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- участие школьников в разработке критериев оценивания диагностических заданий;</a:t>
            </a:r>
            <a:br>
              <a:rPr lang="ru-RU" sz="2200" dirty="0" smtClean="0"/>
            </a:br>
            <a:r>
              <a:rPr lang="ru-RU" sz="2200" dirty="0" smtClean="0"/>
              <a:t>- </a:t>
            </a:r>
            <a:r>
              <a:rPr lang="ru-RU" sz="2200" dirty="0"/>
              <a:t>осуществление учащимся оценки собственной </a:t>
            </a:r>
            <a:r>
              <a:rPr lang="ru-RU" sz="2200" dirty="0" smtClean="0"/>
              <a:t>работы в соответствии с критериями </a:t>
            </a:r>
            <a:r>
              <a:rPr lang="ru-RU" sz="2200" dirty="0"/>
              <a:t>и исправление ошибок;</a:t>
            </a:r>
            <a:br>
              <a:rPr lang="ru-RU" sz="2200" dirty="0"/>
            </a:br>
            <a:r>
              <a:rPr lang="ru-RU" sz="2200" dirty="0"/>
              <a:t>- осуществление </a:t>
            </a:r>
            <a:r>
              <a:rPr lang="ru-RU" sz="2200" dirty="0" err="1" smtClean="0"/>
              <a:t>взаимооценивания</a:t>
            </a:r>
            <a:r>
              <a:rPr lang="ru-RU" sz="2200" dirty="0" smtClean="0"/>
              <a:t> в соответствии с критериями.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 smtClean="0"/>
              <a:t>Результат:</a:t>
            </a:r>
            <a:br>
              <a:rPr lang="ru-RU" sz="2200" b="1" dirty="0" smtClean="0"/>
            </a:br>
            <a:r>
              <a:rPr lang="ru-RU" sz="2200" dirty="0" smtClean="0"/>
              <a:t>- у учащихся формируется достоверное представление о своем уровне знаний и умений;</a:t>
            </a:r>
            <a:br>
              <a:rPr lang="ru-RU" sz="2200" dirty="0" smtClean="0"/>
            </a:br>
            <a:r>
              <a:rPr lang="ru-RU" sz="2200" dirty="0" smtClean="0"/>
              <a:t>- отслеживается динамика индивидуальных образовательных результатов учащихся.</a:t>
            </a:r>
            <a:br>
              <a:rPr lang="ru-RU" sz="22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409117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2395"/>
            <a:ext cx="8529666" cy="4932001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Существующие проблемы в системе оценивания: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- отсутствуют критерии оценивания</a:t>
            </a:r>
            <a:br>
              <a:rPr lang="ru-RU" sz="2200" dirty="0" smtClean="0"/>
            </a:br>
            <a:r>
              <a:rPr lang="ru-RU" sz="2200" dirty="0" smtClean="0"/>
              <a:t>- критерии оценивания присутствуют, однако учащиеся  и их родители не знакомы с ними;</a:t>
            </a:r>
            <a:br>
              <a:rPr lang="ru-RU" sz="2200" dirty="0" smtClean="0"/>
            </a:br>
            <a:r>
              <a:rPr lang="ru-RU" sz="2200" dirty="0" smtClean="0"/>
              <a:t>- критерии оценивания присутствуют, но являются неоднозначными, т.е. допускают разную трактовку всеми участниками процесса оценивания (администрация, учителя, учащиеся, родители);</a:t>
            </a:r>
            <a:br>
              <a:rPr lang="ru-RU" sz="2200" dirty="0" smtClean="0"/>
            </a:br>
            <a:r>
              <a:rPr lang="ru-RU" sz="2200" dirty="0" smtClean="0"/>
              <a:t>- допускается списывание (в рамках учебной культуры класса у учащихся не формируется такая ценность как «академическая честность);</a:t>
            </a:r>
            <a:br>
              <a:rPr lang="ru-RU" sz="2200" dirty="0" smtClean="0"/>
            </a:br>
            <a:r>
              <a:rPr lang="ru-RU" sz="2200" dirty="0" smtClean="0"/>
              <a:t>- недостоверные данные об учебных достижениях и дефицитах учащихся не позволяют учителю принять эффективные меры для ликвидации пробелов;</a:t>
            </a:r>
            <a:br>
              <a:rPr lang="ru-RU" sz="2200" dirty="0" smtClean="0"/>
            </a:br>
            <a:r>
              <a:rPr lang="ru-RU" sz="2200" dirty="0" smtClean="0"/>
              <a:t>- необъективность оценивания (завышение или занижение отметок), следовательно учащиеся не получают достоверной информации о своих достижениях и дефицитах.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491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359" y="102395"/>
            <a:ext cx="8754341" cy="4932001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b="1" dirty="0" smtClean="0"/>
              <a:t>Система оценивания не выполняет свои функции!</a:t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Существующие проблемы:</a:t>
            </a:r>
            <a:br>
              <a:rPr lang="ru-RU" sz="2200" b="1" dirty="0" smtClean="0"/>
            </a:br>
            <a:r>
              <a:rPr lang="ru-RU" sz="2200" dirty="0" smtClean="0"/>
              <a:t>- отсутствуют критерии оценивания</a:t>
            </a:r>
            <a:br>
              <a:rPr lang="ru-RU" sz="2200" dirty="0" smtClean="0"/>
            </a:br>
            <a:r>
              <a:rPr lang="ru-RU" sz="2200" dirty="0" smtClean="0"/>
              <a:t>- критерии оценивания присутствуют, однако учащиеся  и их родители не знакомы с ними;</a:t>
            </a:r>
            <a:br>
              <a:rPr lang="ru-RU" sz="2200" dirty="0" smtClean="0"/>
            </a:br>
            <a:r>
              <a:rPr lang="ru-RU" sz="2200" dirty="0" smtClean="0"/>
              <a:t>- критерии оценивания присутствуют, но являются неоднозначными, т.е. допускают разную трактовку всеми участниками процесса оценивания (администрация, учителя, учащиеся, родители);</a:t>
            </a:r>
            <a:br>
              <a:rPr lang="ru-RU" sz="2200" dirty="0" smtClean="0"/>
            </a:br>
            <a:r>
              <a:rPr lang="ru-RU" sz="2200" dirty="0" smtClean="0"/>
              <a:t>- допускается списывание (в рамках учебной культуры класса у учащихся не формируется такая ценность как «академическая честность);</a:t>
            </a:r>
            <a:br>
              <a:rPr lang="ru-RU" sz="2200" dirty="0" smtClean="0"/>
            </a:br>
            <a:r>
              <a:rPr lang="ru-RU" sz="2200" dirty="0" smtClean="0"/>
              <a:t>- недостоверные данные об учебных достижениях и дефицитах учащихся не позволяют учителю принять эффективные меры для ликвидации пробелов;</a:t>
            </a:r>
            <a:br>
              <a:rPr lang="ru-RU" sz="2200" dirty="0" smtClean="0"/>
            </a:br>
            <a:r>
              <a:rPr lang="ru-RU" sz="2200" dirty="0" smtClean="0"/>
              <a:t>- необъективность оценивания (завышение или занижение отметок), следовательно учащиеся не получают достоверной информации о своих достижениях и дефицитах.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491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региональной сетевой методической службы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0751086"/>
              </p:ext>
            </p:extLst>
          </p:nvPr>
        </p:nvGraphicFramePr>
        <p:xfrm>
          <a:off x="107504" y="1059582"/>
          <a:ext cx="892899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6636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63838"/>
            <a:ext cx="8280920" cy="8640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Разработчик – ГАУО ДПО СО «ИРО»;</a:t>
            </a:r>
          </a:p>
          <a:p>
            <a:r>
              <a:rPr lang="ru-RU" dirty="0" smtClean="0"/>
              <a:t>Координатор – ГАОУ ДПО СО «ИРО»</a:t>
            </a:r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575082563"/>
              </p:ext>
            </p:extLst>
          </p:nvPr>
        </p:nvGraphicFramePr>
        <p:xfrm>
          <a:off x="-12826" y="1419622"/>
          <a:ext cx="9156826" cy="146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8140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9"/>
            <a:ext cx="8856984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методической поддержки пользователей портала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3928143"/>
              </p:ext>
            </p:extLst>
          </p:nvPr>
        </p:nvGraphicFramePr>
        <p:xfrm>
          <a:off x="457200" y="1200150"/>
          <a:ext cx="8507288" cy="3747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9984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463" y="109306"/>
            <a:ext cx="9148463" cy="4946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3042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одзаголовок 4"/>
          <p:cNvSpPr txBox="1">
            <a:spLocks/>
          </p:cNvSpPr>
          <p:nvPr/>
        </p:nvSpPr>
        <p:spPr bwMode="auto">
          <a:xfrm>
            <a:off x="1463675" y="209550"/>
            <a:ext cx="64008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ru-RU" altLang="ru-RU" sz="2600" b="1">
              <a:solidFill>
                <a:srgbClr val="2E3192"/>
              </a:solidFill>
              <a:latin typeface="Cambria" pitchFamily="18" charset="0"/>
              <a:cs typeface="Tahoma" pitchFamily="34" charset="0"/>
            </a:endParaRPr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42499380"/>
              </p:ext>
            </p:extLst>
          </p:nvPr>
        </p:nvGraphicFramePr>
        <p:xfrm>
          <a:off x="500034" y="720328"/>
          <a:ext cx="8424863" cy="4423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1"/>
          <p:cNvSpPr txBox="1">
            <a:spLocks/>
          </p:cNvSpPr>
          <p:nvPr/>
        </p:nvSpPr>
        <p:spPr>
          <a:xfrm>
            <a:off x="1439863" y="5954"/>
            <a:ext cx="6608762" cy="74533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Оценивание в школе: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результаты </a:t>
            </a:r>
            <a:r>
              <a:rPr lang="ru-RU" sz="2000" b="1" dirty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социологического </a:t>
            </a:r>
            <a:r>
              <a:rPr lang="ru-RU" sz="2000" b="1" dirty="0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исследования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(данные </a:t>
            </a:r>
            <a:r>
              <a:rPr lang="ru-RU" sz="2000" b="1" dirty="0" err="1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Рособрнадзора</a:t>
            </a:r>
            <a:r>
              <a:rPr lang="ru-RU" sz="2000" b="1" dirty="0" smtClean="0">
                <a:solidFill>
                  <a:srgbClr val="2E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)</a:t>
            </a:r>
            <a:endParaRPr lang="ru-RU" sz="2000" b="1" dirty="0">
              <a:solidFill>
                <a:srgbClr val="2E31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9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4"/>
          <p:cNvSpPr txBox="1">
            <a:spLocks/>
          </p:cNvSpPr>
          <p:nvPr/>
        </p:nvSpPr>
        <p:spPr bwMode="auto">
          <a:xfrm>
            <a:off x="1463675" y="209550"/>
            <a:ext cx="64008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ru-RU" altLang="ru-RU" sz="26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26244329"/>
              </p:ext>
            </p:extLst>
          </p:nvPr>
        </p:nvGraphicFramePr>
        <p:xfrm>
          <a:off x="899592" y="915566"/>
          <a:ext cx="8115821" cy="470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Rectangle 1"/>
          <p:cNvSpPr txBox="1">
            <a:spLocks/>
          </p:cNvSpPr>
          <p:nvPr/>
        </p:nvSpPr>
        <p:spPr bwMode="auto">
          <a:xfrm>
            <a:off x="827088" y="-91678"/>
            <a:ext cx="8569325" cy="93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2E3192"/>
                </a:solidFill>
                <a:latin typeface="Cambria" pitchFamily="18" charset="0"/>
              </a:rPr>
              <a:t>Оценивание в школе: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2E3192"/>
                </a:solidFill>
                <a:latin typeface="Cambria" pitchFamily="18" charset="0"/>
              </a:rPr>
              <a:t>результаты социологического исследования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2E3192"/>
                </a:solidFill>
                <a:latin typeface="Cambria" pitchFamily="18" charset="0"/>
              </a:rPr>
              <a:t>(данные Рособрнадзора)</a:t>
            </a:r>
          </a:p>
        </p:txBody>
      </p:sp>
    </p:spTree>
    <p:extLst>
      <p:ext uri="{BB962C8B-B14F-4D97-AF65-F5344CB8AC3E}">
        <p14:creationId xmlns:p14="http://schemas.microsoft.com/office/powerpoint/2010/main" xmlns="" val="384500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3845"/>
            <a:ext cx="7658126" cy="4651447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Оценка </a:t>
            </a:r>
            <a:r>
              <a:rPr lang="ru-RU" sz="2700" dirty="0" smtClean="0"/>
              <a:t>– это  </a:t>
            </a:r>
            <a:r>
              <a:rPr lang="ru-RU" sz="2700" dirty="0"/>
              <a:t>процесс соотношения </a:t>
            </a:r>
            <a:r>
              <a:rPr lang="ru-RU" sz="2700" dirty="0" smtClean="0"/>
              <a:t>достигнутых образовательных результатов с </a:t>
            </a:r>
            <a:r>
              <a:rPr lang="ru-RU" sz="2700" dirty="0"/>
              <a:t>планируемыми целями, при этом знаковым выражением этого процесса является отметка.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Оценка</a:t>
            </a:r>
            <a:r>
              <a:rPr lang="ru-RU" sz="2700" dirty="0"/>
              <a:t> – это суждения о ходе и результатах обучения, содержащие его качественный и количественный анализ.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Основные функции оценки</a:t>
            </a:r>
            <a:r>
              <a:rPr lang="ru-RU" sz="2700" b="1" dirty="0" smtClean="0"/>
              <a:t>:</a:t>
            </a:r>
            <a:br>
              <a:rPr lang="ru-RU" sz="2700" b="1" dirty="0" smtClean="0"/>
            </a:br>
            <a:r>
              <a:rPr lang="ru-RU" sz="2700" dirty="0" smtClean="0"/>
              <a:t>- </a:t>
            </a:r>
            <a:r>
              <a:rPr lang="ru-RU" sz="2700" dirty="0"/>
              <a:t>констатирующая (информационная) </a:t>
            </a:r>
            <a:br>
              <a:rPr lang="ru-RU" sz="2700" dirty="0"/>
            </a:br>
            <a:r>
              <a:rPr lang="ru-RU" sz="2700" dirty="0"/>
              <a:t>- контролирующая</a:t>
            </a:r>
            <a:br>
              <a:rPr lang="ru-RU" sz="2700" dirty="0"/>
            </a:br>
            <a:r>
              <a:rPr lang="ru-RU" sz="2700" dirty="0"/>
              <a:t>- регулирующая.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49897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6" y="124692"/>
            <a:ext cx="8707581" cy="38965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Базовые виды оценивания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6256" y="592281"/>
            <a:ext cx="3771900" cy="438756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Внешнее (стандартизированное) оценивание</a:t>
            </a:r>
          </a:p>
          <a:p>
            <a:pPr>
              <a:buFontTx/>
              <a:buChar char="-"/>
            </a:pPr>
            <a:r>
              <a:rPr lang="ru-RU" sz="2000" b="1" dirty="0" smtClean="0"/>
              <a:t>Производится субъектом, не участвующим в процессе обучения;</a:t>
            </a:r>
          </a:p>
          <a:p>
            <a:pPr>
              <a:buFontTx/>
              <a:buChar char="-"/>
            </a:pPr>
            <a:r>
              <a:rPr lang="ru-RU" sz="2000" b="1" dirty="0" smtClean="0"/>
              <a:t>Предполагает сравнение работы каждого ученика с эталоном;</a:t>
            </a:r>
          </a:p>
          <a:p>
            <a:pPr>
              <a:buFontTx/>
              <a:buChar char="-"/>
            </a:pPr>
            <a:r>
              <a:rPr lang="ru-RU" sz="2000" b="1" dirty="0" smtClean="0"/>
              <a:t>Для обеспечения равных условий для всех школьников разрабатываются специальные указания по проведению работы и способам интерпретации результата; </a:t>
            </a:r>
          </a:p>
          <a:p>
            <a:pPr>
              <a:buFontTx/>
              <a:buChar char="-"/>
            </a:pPr>
            <a:r>
              <a:rPr lang="ru-RU" sz="2000" b="1" dirty="0" smtClean="0"/>
              <a:t>Проводится с целью фиксации уровня достижений учащихся по итогам освоения конкретного содержания образования.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21283" y="514350"/>
            <a:ext cx="4956462" cy="44654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Внутреннее (формирующее) оценивание</a:t>
            </a:r>
          </a:p>
          <a:p>
            <a:pPr>
              <a:buFontTx/>
              <a:buChar char="-"/>
            </a:pPr>
            <a:r>
              <a:rPr lang="ru-RU" sz="1600" b="1" dirty="0" smtClean="0"/>
              <a:t>Оценка достижений учащихся производится учителем, который их обучает;</a:t>
            </a:r>
          </a:p>
          <a:p>
            <a:pPr>
              <a:buFontTx/>
              <a:buChar char="-"/>
            </a:pPr>
            <a:r>
              <a:rPr lang="ru-RU" sz="1600" b="1" dirty="0" smtClean="0"/>
              <a:t>Предполагает определение динамики индивидуальных достижений каждого учащегося;</a:t>
            </a:r>
          </a:p>
          <a:p>
            <a:pPr>
              <a:buFontTx/>
              <a:buChar char="-"/>
            </a:pPr>
            <a:r>
              <a:rPr lang="ru-RU" sz="1600" b="1" dirty="0" smtClean="0"/>
              <a:t>Не предполагает сравнения образовательных достижений разных учащихся и административных выводов по результатам обучения;</a:t>
            </a:r>
          </a:p>
          <a:p>
            <a:pPr>
              <a:buFontTx/>
              <a:buChar char="-"/>
            </a:pPr>
            <a:r>
              <a:rPr lang="ru-RU" sz="1600" b="1" dirty="0" smtClean="0"/>
              <a:t>Проводится с целью выявления образовательных дефицитов обучающихся;</a:t>
            </a:r>
          </a:p>
          <a:p>
            <a:pPr>
              <a:buFontTx/>
              <a:buChar char="-"/>
            </a:pPr>
            <a:r>
              <a:rPr lang="ru-RU" sz="1600" b="1" dirty="0" smtClean="0"/>
              <a:t>На основании анализа  образовательных результатов принимаются педагогические решения для ликвидации предметных и </a:t>
            </a:r>
            <a:r>
              <a:rPr lang="ru-RU" sz="1600" b="1" dirty="0" err="1" smtClean="0"/>
              <a:t>метапредметных</a:t>
            </a:r>
            <a:r>
              <a:rPr lang="ru-RU" sz="1600" b="1" dirty="0" smtClean="0"/>
              <a:t> дефицитов;</a:t>
            </a:r>
          </a:p>
          <a:p>
            <a:pPr marL="0" indent="0" algn="ctr">
              <a:buNone/>
            </a:pPr>
            <a:endParaRPr lang="ru-RU" sz="1600" b="1" dirty="0" smtClean="0"/>
          </a:p>
          <a:p>
            <a:pPr algn="ctr">
              <a:buFontTx/>
              <a:buChar char="-"/>
            </a:pPr>
            <a:endParaRPr lang="ru-RU" sz="16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79979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3845"/>
            <a:ext cx="8666018" cy="334024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Процедуры внутренней и внешней оценки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8600" y="607868"/>
            <a:ext cx="4286250" cy="43252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Процедуры внешней оценки</a:t>
            </a:r>
          </a:p>
          <a:p>
            <a:pPr lvl="0"/>
            <a:r>
              <a:rPr lang="ru-RU" sz="3000" dirty="0" smtClean="0"/>
              <a:t>государственная </a:t>
            </a:r>
            <a:r>
              <a:rPr lang="ru-RU" sz="3000" dirty="0"/>
              <a:t>итоговая </a:t>
            </a:r>
            <a:r>
              <a:rPr lang="ru-RU" sz="3000" dirty="0" smtClean="0"/>
              <a:t>аттестация;</a:t>
            </a:r>
            <a:endParaRPr lang="ru-RU" sz="3000" dirty="0"/>
          </a:p>
          <a:p>
            <a:pPr lvl="0"/>
            <a:r>
              <a:rPr lang="ru-RU" sz="3000" dirty="0"/>
              <a:t>независимая оценка качества </a:t>
            </a:r>
            <a:r>
              <a:rPr lang="ru-RU" sz="3000" dirty="0" smtClean="0"/>
              <a:t>образования;</a:t>
            </a:r>
            <a:endParaRPr lang="ru-RU" sz="3000" dirty="0"/>
          </a:p>
          <a:p>
            <a:pPr lvl="0"/>
            <a:r>
              <a:rPr lang="ru-RU" sz="3000" dirty="0"/>
              <a:t>мониторинговые исследования муниципального, регионального и федерального уровней.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607868"/>
            <a:ext cx="4390159" cy="44265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Процедуры внутренней оценки</a:t>
            </a:r>
          </a:p>
          <a:p>
            <a:pPr lvl="0"/>
            <a:r>
              <a:rPr lang="ru-RU" dirty="0" smtClean="0"/>
              <a:t>стартовая диагностика;</a:t>
            </a:r>
            <a:endParaRPr lang="ru-RU" dirty="0"/>
          </a:p>
          <a:p>
            <a:pPr lvl="0"/>
            <a:r>
              <a:rPr lang="ru-RU" dirty="0" smtClean="0"/>
              <a:t>текущая </a:t>
            </a:r>
            <a:r>
              <a:rPr lang="ru-RU" dirty="0"/>
              <a:t>и </a:t>
            </a:r>
            <a:r>
              <a:rPr lang="ru-RU" dirty="0" smtClean="0"/>
              <a:t>тематическая оценка;</a:t>
            </a:r>
            <a:endParaRPr lang="ru-RU" dirty="0"/>
          </a:p>
          <a:p>
            <a:pPr lvl="0"/>
            <a:r>
              <a:rPr lang="ru-RU" dirty="0" smtClean="0"/>
              <a:t>Портфолио;</a:t>
            </a:r>
            <a:endParaRPr lang="ru-RU" dirty="0"/>
          </a:p>
          <a:p>
            <a:pPr lvl="0"/>
            <a:r>
              <a:rPr lang="ru-RU" dirty="0" err="1"/>
              <a:t>внутришкольный</a:t>
            </a:r>
            <a:r>
              <a:rPr lang="ru-RU" dirty="0"/>
              <a:t> мониторинг образовательных </a:t>
            </a:r>
            <a:r>
              <a:rPr lang="ru-RU" dirty="0" smtClean="0"/>
              <a:t>достижений;</a:t>
            </a:r>
            <a:endParaRPr lang="ru-RU" dirty="0"/>
          </a:p>
          <a:p>
            <a:pPr lvl="0"/>
            <a:r>
              <a:rPr lang="ru-RU" dirty="0" smtClean="0"/>
              <a:t>промежуточная </a:t>
            </a:r>
            <a:r>
              <a:rPr lang="ru-RU" dirty="0"/>
              <a:t>и </a:t>
            </a:r>
            <a:r>
              <a:rPr lang="ru-RU" dirty="0" smtClean="0"/>
              <a:t>итоговая аттестация </a:t>
            </a:r>
            <a:r>
              <a:rPr lang="ru-RU" dirty="0"/>
              <a:t>обучающихся.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653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95486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Оценочная деятельность учителя на современном этапе является неотъемлемой частью его профессионально-педагогической деятельност</a:t>
            </a:r>
            <a:r>
              <a:rPr lang="ru-RU" dirty="0"/>
              <a:t>и</a:t>
            </a:r>
          </a:p>
        </p:txBody>
      </p:sp>
      <p:pic>
        <p:nvPicPr>
          <p:cNvPr id="1026" name="Picture 2" descr="ÐÐ°ÑÑÐ¸Ð½ÐºÐ¸ Ð¿Ð¾ Ð·Ð°Ð¿ÑÐ¾ÑÑ ÑÐ¸ÑÑÐ½Ð¾Ðº Ð°Ð»ÑÐ¿Ð¸Ð½Ð¸ÑÑ + ÐºÐ½Ð¸Ð³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89458"/>
            <a:ext cx="2237733" cy="205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1043608" y="1419622"/>
            <a:ext cx="3240360" cy="1296144"/>
          </a:xfrm>
          <a:prstGeom prst="wedgeRectCallout">
            <a:avLst>
              <a:gd name="adj1" fmla="val 73837"/>
              <a:gd name="adj2" fmla="val -37908"/>
            </a:avLst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8900000" algn="bl" rotWithShape="0">
              <a:srgbClr val="FF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Смысл</a:t>
            </a:r>
            <a:r>
              <a:rPr lang="ru-RU" sz="1400" dirty="0" smtClean="0">
                <a:solidFill>
                  <a:schemeClr val="tx1"/>
                </a:solidFill>
              </a:rPr>
              <a:t> оценочной деятельности учителя, как неотъемлемой составляющей его профессиональной деятельности, состоит в стимулировании активности самих учеников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2051720" y="3219822"/>
            <a:ext cx="3240360" cy="1296144"/>
          </a:xfrm>
          <a:prstGeom prst="wedgeRectCallout">
            <a:avLst>
              <a:gd name="adj1" fmla="val 48544"/>
              <a:gd name="adj2" fmla="val -90688"/>
            </a:avLst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8900000" algn="bl" rotWithShape="0">
              <a:srgbClr val="FF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</a:t>
            </a:r>
            <a:r>
              <a:rPr lang="ru-RU" sz="1400" dirty="0" smtClean="0">
                <a:solidFill>
                  <a:schemeClr val="tx1"/>
                </a:solidFill>
              </a:rPr>
              <a:t> этой деятельности является не контроль успеваемости учащихся, а создание условий для развития у учащихся адекватной самооценки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5796136" y="3147814"/>
            <a:ext cx="3240360" cy="1512168"/>
          </a:xfrm>
          <a:prstGeom prst="wedgeRectCallout">
            <a:avLst>
              <a:gd name="adj1" fmla="val -36322"/>
              <a:gd name="adj2" fmla="val -77326"/>
            </a:avLst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8900000" algn="bl" rotWithShape="0">
              <a:srgbClr val="FF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Предметом</a:t>
            </a:r>
            <a:r>
              <a:rPr lang="ru-RU" sz="1400" dirty="0" smtClean="0">
                <a:solidFill>
                  <a:schemeClr val="tx1"/>
                </a:solidFill>
              </a:rPr>
              <a:t> оценочной деятельности учителя становится организация образовательного процесса в целом и собственная профессиональная педагогическая деятельность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9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00100" y="433873"/>
            <a:ext cx="719217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Принципы оценивания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комплексность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системность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непрерывность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уровневость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преемственность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377</Words>
  <Application>Microsoft Office PowerPoint</Application>
  <PresentationFormat>Экран (16:9)</PresentationFormat>
  <Paragraphs>74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Основные подходы к оценочной деятельности педагогов</vt:lpstr>
      <vt:lpstr>Слайд 2</vt:lpstr>
      <vt:lpstr>Слайд 3</vt:lpstr>
      <vt:lpstr>Слайд 4</vt:lpstr>
      <vt:lpstr>  Оценка – это  процесс соотношения достигнутых образовательных результатов с планируемыми целями, при этом знаковым выражением этого процесса является отметка.   Оценка – это суждения о ходе и результатах обучения, содержащие его качественный и количественный анализ.   Основные функции оценки: - констатирующая (информационная)  - контролирующая - регулирующая.  </vt:lpstr>
      <vt:lpstr>Базовые виды оценивания</vt:lpstr>
      <vt:lpstr>Процедуры внутренней и внешней оценки</vt:lpstr>
      <vt:lpstr>Слайд 8</vt:lpstr>
      <vt:lpstr>Слайд 9</vt:lpstr>
      <vt:lpstr>Оценочная деятельность педагога  1. Определение знаний и умений, которые должны быть сформированы на конец изучения каждого раздела, конец четверти, конец полугодия, конец учебного года. 2. Определение форм заданий для диагностики предметных знаний и умений и, отдельно, для метапредметных умений. 3. Выработка четких критериев оценивания для каждой формы работы.  4. По возможности, привлечение учащихся к разработке критериев. 5.  Ознакомление родителей и учащихся с критериями оценивания всех типов диагностических заданий.  7. Формирование позитивного отношения к объективной оценке образовательных результатов у всех участников образовательных отношений. 8. Объективное оценивание образовательных результатов обучающихся. </vt:lpstr>
      <vt:lpstr>    Формы организации оценочной деятельности учащихся  - формирование у школьников позитивного отношения к контролю за объективностью внутришкольных оценочных процедур; - участие школьников в разработке критериев оценивания диагностических заданий; - осуществление учащимся оценки собственной работы в соответствии с критериями и исправление ошибок; - осуществление взаимооценивания в соответствии с критериями.  Результат: - у учащихся формируется достоверное представление о своем уровне знаний и умений; - отслеживается динамика индивидуальных образовательных результатов учащихся.   </vt:lpstr>
      <vt:lpstr>   Существующие проблемы в системе оценивания: - отсутствуют критерии оценивания - критерии оценивания присутствуют, однако учащиеся  и их родители не знакомы с ними; - критерии оценивания присутствуют, но являются неоднозначными, т.е. допускают разную трактовку всеми участниками процесса оценивания (администрация, учителя, учащиеся, родители); - допускается списывание (в рамках учебной культуры класса у учащихся не формируется такая ценность как «академическая честность); - недостоверные данные об учебных достижениях и дефицитах учащихся не позволяют учителю принять эффективные меры для ликвидации пробелов; - необъективность оценивания (завышение или занижение отметок), следовательно учащиеся не получают достоверной информации о своих достижениях и дефицитах.   </vt:lpstr>
      <vt:lpstr>   Система оценивания не выполняет свои функции!  Существующие проблемы: - отсутствуют критерии оценивания - критерии оценивания присутствуют, однако учащиеся  и их родители не знакомы с ними; - критерии оценивания присутствуют, но являются неоднозначными, т.е. допускают разную трактовку всеми участниками процесса оценивания (администрация, учителя, учащиеся, родители); - допускается списывание (в рамках учебной культуры класса у учащихся не формируется такая ценность как «академическая честность); - недостоверные данные об учебных достижениях и дефицитах учащихся не позволяют учителю принять эффективные меры для ликвидации пробелов; - необъективность оценивания (завышение или занижение отметок), следовательно учащиеся не получают достоверной информации о своих достижениях и дефицитах.   </vt:lpstr>
      <vt:lpstr>Участники региональной сетевой методической службы</vt:lpstr>
      <vt:lpstr>Слайд 15</vt:lpstr>
      <vt:lpstr>Направления методической поддержки пользователей портала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Подпроект «Педсовет 66 – региональная сетевая методическая служба</dc:title>
  <dc:creator>1</dc:creator>
  <cp:lastModifiedBy>user</cp:lastModifiedBy>
  <cp:revision>43</cp:revision>
  <cp:lastPrinted>2019-03-29T08:00:30Z</cp:lastPrinted>
  <dcterms:created xsi:type="dcterms:W3CDTF">2019-03-29T03:45:12Z</dcterms:created>
  <dcterms:modified xsi:type="dcterms:W3CDTF">2019-04-25T09:43:01Z</dcterms:modified>
</cp:coreProperties>
</file>